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75" r:id="rId4"/>
    <p:sldId id="281" r:id="rId5"/>
    <p:sldId id="282" r:id="rId6"/>
    <p:sldId id="276" r:id="rId7"/>
    <p:sldId id="277" r:id="rId8"/>
    <p:sldId id="278" r:id="rId9"/>
    <p:sldId id="261" r:id="rId10"/>
    <p:sldId id="262" r:id="rId11"/>
    <p:sldId id="263" r:id="rId12"/>
    <p:sldId id="279" r:id="rId13"/>
    <p:sldId id="264" r:id="rId14"/>
    <p:sldId id="273" r:id="rId15"/>
    <p:sldId id="265" r:id="rId16"/>
    <p:sldId id="274" r:id="rId17"/>
    <p:sldId id="266" r:id="rId18"/>
    <p:sldId id="267" r:id="rId19"/>
    <p:sldId id="268" r:id="rId20"/>
    <p:sldId id="269" r:id="rId21"/>
    <p:sldId id="270" r:id="rId22"/>
    <p:sldId id="271" r:id="rId23"/>
    <p:sldId id="259" r:id="rId24"/>
    <p:sldId id="257" r:id="rId25"/>
    <p:sldId id="258" r:id="rId26"/>
    <p:sldId id="260" r:id="rId27"/>
    <p:sldId id="27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968" cy="6408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2083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Метлебар</a:t>
            </a:r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Функциональный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грамотностдин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мана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ачухарун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адан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жуьрейрихъ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таниш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хьун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ункциональный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грамотностдай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к1елунин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савадлувал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кутунин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къайдаяр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айи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ч1ал к1ан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хьунин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руьгь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хкажунин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рекьер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къалурун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825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Функциональный </a:t>
            </a:r>
            <a:r>
              <a:rPr lang="ru-RU" b="1" dirty="0" err="1" smtClean="0">
                <a:solidFill>
                  <a:srgbClr val="0070C0"/>
                </a:solidFill>
              </a:rPr>
              <a:t>грамотностдин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хилер</a:t>
            </a:r>
            <a:r>
              <a:rPr lang="ru-RU" b="1" dirty="0" smtClean="0">
                <a:solidFill>
                  <a:srgbClr val="0070C0"/>
                </a:solidFill>
              </a:rPr>
              <a:t>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читательская грамотность( к1елунин </a:t>
            </a:r>
            <a:r>
              <a:rPr lang="ru-RU" b="1" dirty="0" err="1">
                <a:solidFill>
                  <a:srgbClr val="FF0000"/>
                </a:solidFill>
              </a:rPr>
              <a:t>савадлувал</a:t>
            </a:r>
            <a:r>
              <a:rPr lang="ru-RU" b="1" dirty="0">
                <a:solidFill>
                  <a:srgbClr val="FF0000"/>
                </a:solidFill>
              </a:rPr>
              <a:t>),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математическая </a:t>
            </a:r>
            <a:r>
              <a:rPr lang="ru-RU" b="1" dirty="0">
                <a:solidFill>
                  <a:srgbClr val="FF0000"/>
                </a:solidFill>
              </a:rPr>
              <a:t>грамотность, (</a:t>
            </a:r>
            <a:r>
              <a:rPr lang="ru-RU" b="1" dirty="0" err="1">
                <a:solidFill>
                  <a:srgbClr val="FF0000"/>
                </a:solidFill>
              </a:rPr>
              <a:t>математикадин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савадлувал</a:t>
            </a:r>
            <a:r>
              <a:rPr lang="ru-RU" b="1" dirty="0">
                <a:solidFill>
                  <a:srgbClr val="FF0000"/>
                </a:solidFill>
              </a:rPr>
              <a:t>)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естественнонаучная грамотность,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финансовая </a:t>
            </a:r>
            <a:r>
              <a:rPr lang="ru-RU" b="1" dirty="0">
                <a:solidFill>
                  <a:srgbClr val="FF0000"/>
                </a:solidFill>
              </a:rPr>
              <a:t>грамотность,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креативное мышление,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глобальные компетенции</a:t>
            </a:r>
          </a:p>
        </p:txBody>
      </p:sp>
    </p:spTree>
    <p:extLst>
      <p:ext uri="{BB962C8B-B14F-4D97-AF65-F5344CB8AC3E}">
        <p14:creationId xmlns:p14="http://schemas.microsoft.com/office/powerpoint/2010/main" val="1588860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003"/>
            <a:ext cx="9144000" cy="6847997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5 </a:t>
            </a:r>
            <a:r>
              <a:rPr lang="ru-RU" dirty="0"/>
              <a:t>– </a:t>
            </a:r>
            <a:r>
              <a:rPr lang="ru-RU" dirty="0" err="1"/>
              <a:t>классдин</a:t>
            </a:r>
            <a:r>
              <a:rPr lang="ru-RU" dirty="0"/>
              <a:t> </a:t>
            </a:r>
            <a:r>
              <a:rPr lang="ru-RU" dirty="0" err="1"/>
              <a:t>лезги</a:t>
            </a:r>
            <a:r>
              <a:rPr lang="ru-RU" dirty="0"/>
              <a:t> ч1алан </a:t>
            </a:r>
            <a:r>
              <a:rPr lang="ru-RU" dirty="0" err="1"/>
              <a:t>ктабдин</a:t>
            </a:r>
            <a:r>
              <a:rPr lang="ru-RU" dirty="0"/>
              <a:t> </a:t>
            </a:r>
            <a:r>
              <a:rPr lang="ru-RU" dirty="0" err="1"/>
              <a:t>манади</a:t>
            </a:r>
            <a:r>
              <a:rPr lang="ru-RU" dirty="0"/>
              <a:t> </a:t>
            </a:r>
            <a:r>
              <a:rPr lang="ru-RU" dirty="0" err="1"/>
              <a:t>аялрин</a:t>
            </a:r>
            <a:r>
              <a:rPr lang="ru-RU" dirty="0"/>
              <a:t>  </a:t>
            </a:r>
            <a:r>
              <a:rPr lang="ru-RU" dirty="0" err="1"/>
              <a:t>фикир</a:t>
            </a:r>
            <a:r>
              <a:rPr lang="ru-RU" dirty="0"/>
              <a:t> </a:t>
            </a:r>
            <a:r>
              <a:rPr lang="ru-RU" dirty="0" err="1"/>
              <a:t>дидед</a:t>
            </a:r>
            <a:r>
              <a:rPr lang="ru-RU" dirty="0"/>
              <a:t> ч1ал к1ан </a:t>
            </a:r>
            <a:r>
              <a:rPr lang="ru-RU" dirty="0" err="1"/>
              <a:t>хьунал</a:t>
            </a:r>
            <a:r>
              <a:rPr lang="ru-RU" dirty="0"/>
              <a:t> </a:t>
            </a:r>
            <a:r>
              <a:rPr lang="ru-RU" dirty="0" err="1"/>
              <a:t>гъизва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авай</a:t>
            </a:r>
            <a:r>
              <a:rPr lang="ru-RU" dirty="0"/>
              <a:t> к1анивал </a:t>
            </a:r>
            <a:r>
              <a:rPr lang="ru-RU" dirty="0" err="1"/>
              <a:t>артухарзава</a:t>
            </a:r>
            <a:r>
              <a:rPr lang="ru-RU" dirty="0"/>
              <a:t>. </a:t>
            </a:r>
            <a:r>
              <a:rPr lang="ru-RU" dirty="0" err="1"/>
              <a:t>Аялрив</a:t>
            </a:r>
            <a:r>
              <a:rPr lang="ru-RU" dirty="0"/>
              <a:t> </a:t>
            </a:r>
            <a:r>
              <a:rPr lang="ru-RU" dirty="0" err="1"/>
              <a:t>гзаф</a:t>
            </a:r>
            <a:r>
              <a:rPr lang="ru-RU" dirty="0"/>
              <a:t> к1валах </a:t>
            </a:r>
            <a:r>
              <a:rPr lang="ru-RU" dirty="0" err="1"/>
              <a:t>ийиз</a:t>
            </a:r>
            <a:r>
              <a:rPr lang="ru-RU" dirty="0"/>
              <a:t> </a:t>
            </a:r>
            <a:r>
              <a:rPr lang="ru-RU" dirty="0" err="1"/>
              <a:t>тазва</a:t>
            </a:r>
            <a:r>
              <a:rPr lang="ru-RU" dirty="0"/>
              <a:t>. </a:t>
            </a:r>
            <a:r>
              <a:rPr lang="ru-RU" dirty="0" err="1"/>
              <a:t>Абуруз</a:t>
            </a:r>
            <a:r>
              <a:rPr lang="ru-RU" dirty="0"/>
              <a:t> </a:t>
            </a:r>
            <a:r>
              <a:rPr lang="ru-RU" dirty="0" err="1"/>
              <a:t>тарсара</a:t>
            </a:r>
            <a:r>
              <a:rPr lang="ru-RU" dirty="0"/>
              <a:t> </a:t>
            </a:r>
            <a:r>
              <a:rPr lang="ru-RU" dirty="0" err="1"/>
              <a:t>дарих</a:t>
            </a:r>
            <a:r>
              <a:rPr lang="ru-RU" dirty="0"/>
              <a:t> </a:t>
            </a:r>
            <a:r>
              <a:rPr lang="ru-RU" dirty="0" err="1"/>
              <a:t>жедай</a:t>
            </a:r>
            <a:r>
              <a:rPr lang="ru-RU" dirty="0"/>
              <a:t>, </a:t>
            </a:r>
            <a:r>
              <a:rPr lang="ru-RU" dirty="0" err="1"/>
              <a:t>карсуз</a:t>
            </a:r>
            <a:r>
              <a:rPr lang="ru-RU" dirty="0"/>
              <a:t> вахт </a:t>
            </a:r>
            <a:r>
              <a:rPr lang="ru-RU" dirty="0" err="1"/>
              <a:t>жезвач</a:t>
            </a:r>
            <a:r>
              <a:rPr lang="ru-RU" dirty="0"/>
              <a:t>. </a:t>
            </a:r>
            <a:r>
              <a:rPr lang="ru-RU" dirty="0" err="1"/>
              <a:t>Тапшуругъри</a:t>
            </a:r>
            <a:r>
              <a:rPr lang="ru-RU" dirty="0"/>
              <a:t>, </a:t>
            </a:r>
            <a:r>
              <a:rPr lang="ru-RU" dirty="0" err="1"/>
              <a:t>шикилрай</a:t>
            </a:r>
            <a:r>
              <a:rPr lang="ru-RU" dirty="0"/>
              <a:t> к1валахри </a:t>
            </a:r>
            <a:r>
              <a:rPr lang="ru-RU" dirty="0" err="1"/>
              <a:t>аялрин</a:t>
            </a:r>
            <a:r>
              <a:rPr lang="ru-RU" dirty="0"/>
              <a:t> креативный </a:t>
            </a:r>
            <a:r>
              <a:rPr lang="ru-RU" dirty="0" err="1"/>
              <a:t>фикир</a:t>
            </a:r>
            <a:r>
              <a:rPr lang="ru-RU" dirty="0"/>
              <a:t> </a:t>
            </a:r>
            <a:r>
              <a:rPr lang="ru-RU" dirty="0" err="1"/>
              <a:t>артухарзава</a:t>
            </a:r>
            <a:r>
              <a:rPr lang="ru-RU" dirty="0"/>
              <a:t>, </a:t>
            </a:r>
            <a:r>
              <a:rPr lang="ru-RU" dirty="0" err="1"/>
              <a:t>чпин</a:t>
            </a:r>
            <a:r>
              <a:rPr lang="ru-RU" dirty="0"/>
              <a:t> </a:t>
            </a:r>
            <a:r>
              <a:rPr lang="ru-RU" dirty="0" err="1"/>
              <a:t>фикирар</a:t>
            </a:r>
            <a:r>
              <a:rPr lang="ru-RU" dirty="0"/>
              <a:t> </a:t>
            </a:r>
            <a:r>
              <a:rPr lang="ru-RU" dirty="0" err="1"/>
              <a:t>малумардай</a:t>
            </a:r>
            <a:r>
              <a:rPr lang="ru-RU" dirty="0"/>
              <a:t>, </a:t>
            </a:r>
            <a:r>
              <a:rPr lang="ru-RU" dirty="0" err="1"/>
              <a:t>абурал</a:t>
            </a:r>
            <a:r>
              <a:rPr lang="ru-RU" dirty="0"/>
              <a:t> </a:t>
            </a:r>
            <a:r>
              <a:rPr lang="ru-RU" dirty="0" err="1"/>
              <a:t>амал</a:t>
            </a:r>
            <a:r>
              <a:rPr lang="ru-RU" dirty="0"/>
              <a:t> </a:t>
            </a:r>
            <a:r>
              <a:rPr lang="ru-RU" dirty="0" err="1"/>
              <a:t>ийидай</a:t>
            </a:r>
            <a:r>
              <a:rPr lang="ru-RU" dirty="0"/>
              <a:t> </a:t>
            </a:r>
            <a:r>
              <a:rPr lang="ru-RU" dirty="0" err="1"/>
              <a:t>мумкинвал</a:t>
            </a:r>
            <a:r>
              <a:rPr lang="ru-RU" dirty="0"/>
              <a:t> </a:t>
            </a:r>
            <a:r>
              <a:rPr lang="ru-RU" dirty="0" err="1" smtClean="0"/>
              <a:t>гузва.Тербиядинни</a:t>
            </a:r>
            <a:r>
              <a:rPr lang="ru-RU" dirty="0" smtClean="0"/>
              <a:t> </a:t>
            </a:r>
            <a:r>
              <a:rPr lang="ru-RU" dirty="0" err="1" smtClean="0"/>
              <a:t>ахлакьдин</a:t>
            </a:r>
            <a:r>
              <a:rPr lang="ru-RU" dirty="0" smtClean="0"/>
              <a:t> </a:t>
            </a:r>
            <a:r>
              <a:rPr lang="ru-RU" dirty="0" err="1" smtClean="0"/>
              <a:t>месэлайризни</a:t>
            </a:r>
            <a:r>
              <a:rPr lang="ru-RU" dirty="0" smtClean="0"/>
              <a:t> </a:t>
            </a:r>
            <a:r>
              <a:rPr lang="ru-RU" dirty="0" err="1" smtClean="0"/>
              <a:t>еке</a:t>
            </a:r>
            <a:r>
              <a:rPr lang="ru-RU" dirty="0" smtClean="0"/>
              <a:t> </a:t>
            </a:r>
            <a:r>
              <a:rPr lang="ru-RU" dirty="0" err="1" smtClean="0"/>
              <a:t>фикир</a:t>
            </a:r>
            <a:r>
              <a:rPr lang="ru-RU" dirty="0" smtClean="0"/>
              <a:t> </a:t>
            </a:r>
            <a:r>
              <a:rPr lang="ru-RU" dirty="0" err="1" smtClean="0"/>
              <a:t>гузва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/>
              <a:t>     ( ФГОС-дин </a:t>
            </a:r>
            <a:r>
              <a:rPr lang="ru-RU" dirty="0" smtClean="0"/>
              <a:t>3 – </a:t>
            </a:r>
            <a:r>
              <a:rPr lang="ru-RU" dirty="0" err="1" smtClean="0"/>
              <a:t>несилди</a:t>
            </a:r>
            <a:r>
              <a:rPr lang="ru-RU" dirty="0" smtClean="0"/>
              <a:t> к1анарзавайвал).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759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b="1" dirty="0"/>
              <a:t>1 – </a:t>
            </a:r>
            <a:r>
              <a:rPr lang="ru-RU" b="1" dirty="0" err="1"/>
              <a:t>тапшуругъ</a:t>
            </a:r>
            <a:r>
              <a:rPr lang="ru-RU" b="1" dirty="0"/>
              <a:t> ( </a:t>
            </a:r>
            <a:r>
              <a:rPr lang="ru-RU" b="1" dirty="0" err="1"/>
              <a:t>лезги</a:t>
            </a:r>
            <a:r>
              <a:rPr lang="ru-RU" b="1" dirty="0"/>
              <a:t> ч1ал 30- чин, 63- </a:t>
            </a:r>
            <a:r>
              <a:rPr lang="ru-RU" b="1" dirty="0" err="1"/>
              <a:t>тапшуругъ</a:t>
            </a:r>
            <a:r>
              <a:rPr lang="ru-RU" b="1" dirty="0"/>
              <a:t>)</a:t>
            </a:r>
          </a:p>
          <a:p>
            <a:r>
              <a:rPr lang="ru-RU" b="1" dirty="0" err="1" smtClean="0"/>
              <a:t>Шикилдай</a:t>
            </a:r>
            <a:r>
              <a:rPr lang="ru-RU" b="1" dirty="0" smtClean="0"/>
              <a:t> </a:t>
            </a:r>
            <a:r>
              <a:rPr lang="ru-RU" b="1" dirty="0"/>
              <a:t>текст туьк1уьрзава. </a:t>
            </a:r>
            <a:r>
              <a:rPr lang="ru-RU" b="1" dirty="0" err="1"/>
              <a:t>Адаз</a:t>
            </a:r>
            <a:r>
              <a:rPr lang="ru-RU" b="1" dirty="0"/>
              <a:t> </a:t>
            </a:r>
            <a:r>
              <a:rPr lang="ru-RU" b="1" dirty="0" err="1"/>
              <a:t>кьил</a:t>
            </a:r>
            <a:r>
              <a:rPr lang="ru-RU" b="1" dirty="0"/>
              <a:t> </a:t>
            </a:r>
            <a:r>
              <a:rPr lang="ru-RU" b="1" dirty="0" err="1"/>
              <a:t>гузва</a:t>
            </a:r>
            <a:r>
              <a:rPr lang="ru-RU" b="1" dirty="0"/>
              <a:t>. </a:t>
            </a:r>
            <a:r>
              <a:rPr lang="ru-RU" b="1" dirty="0" err="1"/>
              <a:t>Шикилда</a:t>
            </a:r>
            <a:r>
              <a:rPr lang="ru-RU" b="1" dirty="0"/>
              <a:t> </a:t>
            </a:r>
            <a:r>
              <a:rPr lang="ru-RU" b="1" dirty="0" err="1"/>
              <a:t>авай</a:t>
            </a:r>
            <a:r>
              <a:rPr lang="ru-RU" b="1" dirty="0"/>
              <a:t> </a:t>
            </a:r>
            <a:r>
              <a:rPr lang="ru-RU" b="1" dirty="0" err="1" smtClean="0"/>
              <a:t>гададизни</a:t>
            </a:r>
            <a:r>
              <a:rPr lang="ru-RU" b="1" dirty="0" smtClean="0"/>
              <a:t> </a:t>
            </a:r>
            <a:r>
              <a:rPr lang="ru-RU" b="1" dirty="0"/>
              <a:t>киц1из т1варар </a:t>
            </a:r>
            <a:r>
              <a:rPr lang="ru-RU" b="1" dirty="0" err="1" smtClean="0"/>
              <a:t>гузва</a:t>
            </a:r>
            <a:r>
              <a:rPr lang="ru-RU" b="1" dirty="0" smtClean="0"/>
              <a:t>(Али, Муса, </a:t>
            </a:r>
            <a:r>
              <a:rPr lang="ru-RU" b="1" dirty="0" err="1" smtClean="0"/>
              <a:t>Алим</a:t>
            </a:r>
            <a:r>
              <a:rPr lang="ru-RU" b="1" dirty="0" smtClean="0"/>
              <a:t>, Рекс, Бобик</a:t>
            </a:r>
            <a:r>
              <a:rPr lang="ru-RU" b="1" dirty="0"/>
              <a:t>, </a:t>
            </a:r>
            <a:r>
              <a:rPr lang="ru-RU" b="1" dirty="0" smtClean="0"/>
              <a:t>Барбос) </a:t>
            </a:r>
            <a:r>
              <a:rPr lang="ru-RU" b="1" dirty="0" err="1"/>
              <a:t>ва</a:t>
            </a:r>
            <a:r>
              <a:rPr lang="ru-RU" b="1" dirty="0"/>
              <a:t> ик1 </a:t>
            </a:r>
            <a:r>
              <a:rPr lang="ru-RU" b="1" dirty="0" err="1" smtClean="0"/>
              <a:t>мад</a:t>
            </a:r>
            <a:r>
              <a:rPr lang="ru-RU" b="1" dirty="0" smtClean="0"/>
              <a:t>. </a:t>
            </a:r>
            <a:r>
              <a:rPr lang="ru-RU" b="1" dirty="0"/>
              <a:t>Киц1ериз </a:t>
            </a:r>
            <a:r>
              <a:rPr lang="ru-RU" b="1" dirty="0" err="1"/>
              <a:t>лезги</a:t>
            </a:r>
            <a:r>
              <a:rPr lang="ru-RU" b="1" dirty="0"/>
              <a:t> лак1абарни </a:t>
            </a:r>
            <a:r>
              <a:rPr lang="ru-RU" b="1" dirty="0" err="1"/>
              <a:t>гуз</a:t>
            </a:r>
            <a:r>
              <a:rPr lang="ru-RU" b="1" dirty="0"/>
              <a:t> </a:t>
            </a:r>
            <a:r>
              <a:rPr lang="ru-RU" b="1" dirty="0" err="1"/>
              <a:t>жеда</a:t>
            </a:r>
            <a:r>
              <a:rPr lang="ru-RU" b="1" dirty="0"/>
              <a:t>: </a:t>
            </a:r>
            <a:r>
              <a:rPr lang="ru-RU" b="1" dirty="0" err="1"/>
              <a:t>Ругъвац</a:t>
            </a:r>
            <a:r>
              <a:rPr lang="ru-RU" b="1" dirty="0"/>
              <a:t>, Ц1арак, </a:t>
            </a:r>
            <a:r>
              <a:rPr lang="ru-RU" b="1" dirty="0" err="1"/>
              <a:t>Лавгъа</a:t>
            </a:r>
            <a:r>
              <a:rPr lang="ru-RU" b="1" dirty="0"/>
              <a:t>, К1ват1аш, К1ват1и </a:t>
            </a:r>
            <a:r>
              <a:rPr lang="ru-RU" b="1" dirty="0" err="1"/>
              <a:t>ва</a:t>
            </a:r>
            <a:r>
              <a:rPr lang="ru-RU" b="1" dirty="0"/>
              <a:t> </a:t>
            </a:r>
            <a:r>
              <a:rPr lang="ru-RU" b="1" dirty="0" err="1" smtClean="0"/>
              <a:t>мсб</a:t>
            </a:r>
            <a:r>
              <a:rPr lang="ru-RU" b="1" dirty="0" smtClean="0"/>
              <a:t>. </a:t>
            </a:r>
            <a:r>
              <a:rPr lang="ru-RU" b="1" dirty="0" err="1" smtClean="0"/>
              <a:t>Аялриз</a:t>
            </a:r>
            <a:r>
              <a:rPr lang="ru-RU" b="1" dirty="0" smtClean="0"/>
              <a:t> </a:t>
            </a:r>
            <a:r>
              <a:rPr lang="ru-RU" b="1" dirty="0" err="1" smtClean="0"/>
              <a:t>суалар</a:t>
            </a:r>
            <a:r>
              <a:rPr lang="ru-RU" b="1" dirty="0" smtClean="0"/>
              <a:t>: </a:t>
            </a:r>
          </a:p>
          <a:p>
            <a:r>
              <a:rPr lang="ru-RU" b="1" dirty="0" smtClean="0"/>
              <a:t>Низ </a:t>
            </a:r>
            <a:r>
              <a:rPr lang="ru-RU" b="1" dirty="0"/>
              <a:t>к1вале киц1 </a:t>
            </a:r>
            <a:r>
              <a:rPr lang="ru-RU" b="1" dirty="0" err="1"/>
              <a:t>ава</a:t>
            </a:r>
            <a:r>
              <a:rPr lang="ru-RU" b="1" dirty="0"/>
              <a:t>? </a:t>
            </a:r>
            <a:r>
              <a:rPr lang="ru-RU" b="1" dirty="0" err="1"/>
              <a:t>Адан</a:t>
            </a:r>
            <a:r>
              <a:rPr lang="ru-RU" b="1" dirty="0"/>
              <a:t> т1вар </a:t>
            </a:r>
            <a:r>
              <a:rPr lang="ru-RU" b="1" dirty="0" err="1"/>
              <a:t>вуч</a:t>
            </a:r>
            <a:r>
              <a:rPr lang="ru-RU" b="1" dirty="0"/>
              <a:t> я</a:t>
            </a:r>
            <a:r>
              <a:rPr lang="ru-RU" b="1" dirty="0" smtClean="0"/>
              <a:t>? </a:t>
            </a:r>
            <a:r>
              <a:rPr lang="ru-RU" b="1" dirty="0" err="1"/>
              <a:t>Квез</a:t>
            </a:r>
            <a:r>
              <a:rPr lang="ru-RU" b="1" dirty="0"/>
              <a:t> киц1ер к1андани? </a:t>
            </a:r>
            <a:r>
              <a:rPr lang="ru-RU" b="1" dirty="0" err="1"/>
              <a:t>Куьн</a:t>
            </a:r>
            <a:r>
              <a:rPr lang="ru-RU" b="1" dirty="0"/>
              <a:t> киц1ерихъ гьик1 </a:t>
            </a:r>
            <a:r>
              <a:rPr lang="ru-RU" b="1" dirty="0" err="1"/>
              <a:t>гелкъвезва</a:t>
            </a:r>
            <a:r>
              <a:rPr lang="ru-RU" b="1" dirty="0"/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4108090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"/>
            <a:ext cx="9108504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err="1"/>
              <a:t>Алиди</a:t>
            </a:r>
            <a:r>
              <a:rPr lang="ru-RU" b="1" dirty="0"/>
              <a:t> </a:t>
            </a:r>
            <a:r>
              <a:rPr lang="ru-RU" b="1" dirty="0" err="1"/>
              <a:t>вуч</a:t>
            </a:r>
            <a:r>
              <a:rPr lang="ru-RU" b="1" dirty="0"/>
              <a:t> </a:t>
            </a:r>
            <a:r>
              <a:rPr lang="ru-RU" b="1" dirty="0" err="1"/>
              <a:t>ийизва</a:t>
            </a:r>
            <a:r>
              <a:rPr lang="ru-RU" b="1" dirty="0"/>
              <a:t>? </a:t>
            </a:r>
            <a:endParaRPr lang="ru-RU" b="1" dirty="0" smtClean="0"/>
          </a:p>
          <a:p>
            <a:r>
              <a:rPr lang="ru-RU" b="1" dirty="0" err="1" smtClean="0"/>
              <a:t>Аялри</a:t>
            </a:r>
            <a:r>
              <a:rPr lang="ru-RU" b="1" dirty="0" smtClean="0"/>
              <a:t> </a:t>
            </a:r>
            <a:r>
              <a:rPr lang="ru-RU" b="1" dirty="0" err="1"/>
              <a:t>кхьизва</a:t>
            </a:r>
            <a:r>
              <a:rPr lang="ru-RU" b="1" dirty="0"/>
              <a:t>: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    </a:t>
            </a:r>
            <a:r>
              <a:rPr lang="ru-RU" b="1" dirty="0" err="1" smtClean="0"/>
              <a:t>Алиди</a:t>
            </a:r>
            <a:r>
              <a:rPr lang="ru-RU" b="1" dirty="0" smtClean="0"/>
              <a:t> К1ват1идин </a:t>
            </a:r>
            <a:r>
              <a:rPr lang="ru-RU" b="1" dirty="0" err="1" smtClean="0"/>
              <a:t>кунаш</a:t>
            </a:r>
            <a:r>
              <a:rPr lang="ru-RU" b="1" dirty="0" smtClean="0"/>
              <a:t> туьк1уьрзава,</a:t>
            </a:r>
          </a:p>
          <a:p>
            <a:pPr marL="0" indent="0">
              <a:buNone/>
            </a:pPr>
            <a:r>
              <a:rPr lang="ru-RU" b="1" dirty="0" smtClean="0"/>
              <a:t>сада </a:t>
            </a:r>
            <a:r>
              <a:rPr lang="ru-RU" b="1" dirty="0"/>
              <a:t>– </a:t>
            </a:r>
            <a:r>
              <a:rPr lang="ru-RU" b="1" dirty="0" err="1"/>
              <a:t>демек</a:t>
            </a:r>
            <a:r>
              <a:rPr lang="ru-RU" b="1" dirty="0"/>
              <a:t> </a:t>
            </a:r>
            <a:r>
              <a:rPr lang="ru-RU" b="1" dirty="0" err="1" smtClean="0"/>
              <a:t>расзава</a:t>
            </a:r>
            <a:r>
              <a:rPr lang="ru-RU" b="1" dirty="0"/>
              <a:t>, </a:t>
            </a:r>
            <a:r>
              <a:rPr lang="ru-RU" b="1" dirty="0" err="1"/>
              <a:t>муькуьда</a:t>
            </a:r>
            <a:r>
              <a:rPr lang="ru-RU" b="1" dirty="0"/>
              <a:t>- к1вал </a:t>
            </a:r>
            <a:r>
              <a:rPr lang="ru-RU" b="1" dirty="0" smtClean="0"/>
              <a:t>           туьк1уьрзава </a:t>
            </a:r>
            <a:r>
              <a:rPr lang="ru-RU" b="1" dirty="0" err="1"/>
              <a:t>ва</a:t>
            </a:r>
            <a:r>
              <a:rPr lang="ru-RU" b="1" dirty="0"/>
              <a:t> ик1 </a:t>
            </a:r>
            <a:r>
              <a:rPr lang="ru-RU" b="1" dirty="0" err="1"/>
              <a:t>мад</a:t>
            </a:r>
            <a:r>
              <a:rPr lang="ru-RU" b="1" dirty="0"/>
              <a:t>. </a:t>
            </a:r>
            <a:r>
              <a:rPr lang="ru-RU" b="1" dirty="0" err="1"/>
              <a:t>Муаллимди</a:t>
            </a:r>
            <a:r>
              <a:rPr lang="ru-RU" b="1" dirty="0"/>
              <a:t> </a:t>
            </a:r>
            <a:r>
              <a:rPr lang="ru-RU" b="1" dirty="0" err="1"/>
              <a:t>абур</a:t>
            </a:r>
            <a:r>
              <a:rPr lang="ru-RU" b="1" dirty="0"/>
              <a:t> </a:t>
            </a:r>
            <a:r>
              <a:rPr lang="ru-RU" b="1" dirty="0" err="1"/>
              <a:t>са</a:t>
            </a:r>
            <a:r>
              <a:rPr lang="ru-RU" b="1" dirty="0"/>
              <a:t> </a:t>
            </a:r>
            <a:r>
              <a:rPr lang="ru-RU" b="1" dirty="0" smtClean="0"/>
              <a:t>  </a:t>
            </a:r>
            <a:r>
              <a:rPr lang="ru-RU" b="1" dirty="0" err="1" smtClean="0"/>
              <a:t>фикирдал</a:t>
            </a:r>
            <a:r>
              <a:rPr lang="ru-RU" b="1" dirty="0" smtClean="0"/>
              <a:t> </a:t>
            </a:r>
            <a:r>
              <a:rPr lang="ru-RU" b="1" dirty="0" err="1" smtClean="0"/>
              <a:t>гъизва</a:t>
            </a:r>
            <a:r>
              <a:rPr lang="ru-RU" b="1" dirty="0" smtClean="0"/>
              <a:t>: </a:t>
            </a:r>
          </a:p>
          <a:p>
            <a:pPr marL="0" indent="0">
              <a:buNone/>
            </a:pPr>
            <a:r>
              <a:rPr lang="ru-RU" b="1" dirty="0" err="1" smtClean="0"/>
              <a:t>Демек</a:t>
            </a:r>
            <a:r>
              <a:rPr lang="ru-RU" b="1" dirty="0" smtClean="0"/>
              <a:t> </a:t>
            </a:r>
            <a:r>
              <a:rPr lang="ru-RU" b="1" dirty="0" err="1"/>
              <a:t>верчериз</a:t>
            </a:r>
            <a:r>
              <a:rPr lang="ru-RU" b="1" dirty="0"/>
              <a:t> </a:t>
            </a:r>
            <a:r>
              <a:rPr lang="ru-RU" b="1" dirty="0" err="1"/>
              <a:t>жеда</a:t>
            </a:r>
            <a:r>
              <a:rPr lang="ru-RU" b="1" dirty="0"/>
              <a:t>, к1вал </a:t>
            </a:r>
            <a:r>
              <a:rPr lang="ru-RU" b="1" dirty="0" err="1"/>
              <a:t>инсандиз</a:t>
            </a:r>
            <a:r>
              <a:rPr lang="ru-RU" b="1" dirty="0"/>
              <a:t> </a:t>
            </a:r>
            <a:r>
              <a:rPr lang="ru-RU" b="1" dirty="0" err="1"/>
              <a:t>жеда</a:t>
            </a:r>
            <a:r>
              <a:rPr lang="ru-RU" b="1" dirty="0"/>
              <a:t>, </a:t>
            </a:r>
            <a:r>
              <a:rPr lang="ru-RU" b="1" dirty="0" err="1"/>
              <a:t>кумани</a:t>
            </a:r>
            <a:r>
              <a:rPr lang="ru-RU" b="1" dirty="0"/>
              <a:t> </a:t>
            </a:r>
            <a:r>
              <a:rPr lang="ru-RU" b="1" dirty="0" err="1"/>
              <a:t>инсандиз</a:t>
            </a:r>
            <a:r>
              <a:rPr lang="ru-RU" b="1" dirty="0"/>
              <a:t> </a:t>
            </a:r>
            <a:r>
              <a:rPr lang="ru-RU" b="1" dirty="0" err="1"/>
              <a:t>жеда</a:t>
            </a:r>
            <a:r>
              <a:rPr lang="ru-RU" b="1" dirty="0"/>
              <a:t> (</a:t>
            </a:r>
            <a:r>
              <a:rPr lang="ru-RU" b="1" dirty="0" err="1" smtClean="0"/>
              <a:t>багъманчидиз</a:t>
            </a:r>
            <a:r>
              <a:rPr lang="ru-RU" b="1" dirty="0"/>
              <a:t>, </a:t>
            </a:r>
            <a:r>
              <a:rPr lang="ru-RU" b="1" dirty="0" err="1"/>
              <a:t>саларбандиз</a:t>
            </a:r>
            <a:r>
              <a:rPr lang="ru-RU" b="1" dirty="0"/>
              <a:t>), </a:t>
            </a:r>
            <a:r>
              <a:rPr lang="ru-RU" b="1" dirty="0" err="1"/>
              <a:t>кунаш</a:t>
            </a:r>
            <a:r>
              <a:rPr lang="ru-RU" b="1" dirty="0"/>
              <a:t> киц1из </a:t>
            </a:r>
            <a:r>
              <a:rPr lang="ru-RU" b="1" dirty="0" err="1"/>
              <a:t>жеда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776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08504" cy="6957392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</a:t>
            </a:r>
          </a:p>
          <a:p>
            <a:pPr marL="0" indent="0">
              <a:buNone/>
            </a:pP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</a:rPr>
              <a:t>    За </a:t>
            </a:r>
            <a:r>
              <a:rPr lang="ru-RU" sz="4000" b="1" dirty="0" err="1">
                <a:solidFill>
                  <a:srgbClr val="FF0000"/>
                </a:solidFill>
              </a:rPr>
              <a:t>аялрин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вилик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суал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эцигзава</a:t>
            </a:r>
            <a:r>
              <a:rPr lang="ru-RU" sz="40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sz="4000" b="1" dirty="0" smtClean="0"/>
              <a:t>К1ват1и </a:t>
            </a:r>
            <a:r>
              <a:rPr lang="ru-RU" sz="4000" b="1" dirty="0" err="1"/>
              <a:t>вучиз</a:t>
            </a:r>
            <a:r>
              <a:rPr lang="ru-RU" sz="4000" b="1" dirty="0"/>
              <a:t> </a:t>
            </a:r>
            <a:r>
              <a:rPr lang="ru-RU" sz="4000" b="1" dirty="0" err="1"/>
              <a:t>Алидиз</a:t>
            </a:r>
            <a:r>
              <a:rPr lang="ru-RU" sz="4000" b="1" dirty="0"/>
              <a:t> </a:t>
            </a:r>
            <a:r>
              <a:rPr lang="ru-RU" sz="4000" b="1" dirty="0" err="1"/>
              <a:t>килигиз</a:t>
            </a:r>
            <a:r>
              <a:rPr lang="ru-RU" sz="4000" b="1" dirty="0"/>
              <a:t> </a:t>
            </a:r>
            <a:r>
              <a:rPr lang="ru-RU" sz="4000" b="1" dirty="0" err="1"/>
              <a:t>акъвазнава</a:t>
            </a:r>
            <a:r>
              <a:rPr lang="ru-RU" sz="4000" b="1" dirty="0"/>
              <a:t>? </a:t>
            </a:r>
            <a:r>
              <a:rPr lang="ru-RU" sz="4000" b="1" dirty="0" err="1"/>
              <a:t>Аялрин</a:t>
            </a:r>
            <a:r>
              <a:rPr lang="ru-RU" sz="4000" b="1" dirty="0"/>
              <a:t> </a:t>
            </a:r>
            <a:r>
              <a:rPr lang="ru-RU" sz="4000" b="1" dirty="0" err="1"/>
              <a:t>жавабар</a:t>
            </a:r>
            <a:r>
              <a:rPr lang="ru-RU" sz="4000" b="1" dirty="0"/>
              <a:t>: К1ват1и </a:t>
            </a:r>
            <a:r>
              <a:rPr lang="ru-RU" sz="4000" b="1" dirty="0" err="1"/>
              <a:t>Алидилай</a:t>
            </a:r>
            <a:r>
              <a:rPr lang="ru-RU" sz="4000" b="1" dirty="0"/>
              <a:t> рази я. Ада </a:t>
            </a:r>
            <a:r>
              <a:rPr lang="ru-RU" sz="4000" b="1" dirty="0" err="1"/>
              <a:t>Алидиз</a:t>
            </a:r>
            <a:r>
              <a:rPr lang="ru-RU" sz="4000" b="1" dirty="0"/>
              <a:t> </a:t>
            </a:r>
            <a:r>
              <a:rPr lang="ru-RU" sz="4000" b="1" dirty="0" err="1"/>
              <a:t>баркалла</a:t>
            </a:r>
            <a:r>
              <a:rPr lang="ru-RU" sz="4000" b="1" dirty="0"/>
              <a:t> </a:t>
            </a:r>
            <a:r>
              <a:rPr lang="ru-RU" sz="4000" b="1" dirty="0" err="1"/>
              <a:t>лугьузва</a:t>
            </a:r>
            <a:r>
              <a:rPr lang="ru-RU" sz="4000" b="1" dirty="0" smtClean="0"/>
              <a:t>. </a:t>
            </a:r>
            <a:r>
              <a:rPr lang="ru-RU" sz="4000" b="1" dirty="0" err="1" smtClean="0"/>
              <a:t>Адаз</a:t>
            </a:r>
            <a:r>
              <a:rPr lang="ru-RU" sz="4000" b="1" dirty="0" smtClean="0"/>
              <a:t> </a:t>
            </a:r>
            <a:r>
              <a:rPr lang="ru-RU" sz="4000" b="1" dirty="0"/>
              <a:t>Али </a:t>
            </a:r>
            <a:r>
              <a:rPr lang="ru-RU" sz="4000" b="1" dirty="0" err="1"/>
              <a:t>мадни</a:t>
            </a:r>
            <a:r>
              <a:rPr lang="ru-RU" sz="4000" b="1" dirty="0"/>
              <a:t> к1ан </a:t>
            </a:r>
            <a:r>
              <a:rPr lang="ru-RU" sz="4000" b="1" dirty="0" err="1"/>
              <a:t>жезва</a:t>
            </a:r>
            <a:r>
              <a:rPr lang="ru-RU" sz="4000" b="1" dirty="0"/>
              <a:t>. Киц1и </a:t>
            </a:r>
            <a:r>
              <a:rPr lang="ru-RU" sz="4000" b="1" dirty="0" err="1"/>
              <a:t>Алидиз</a:t>
            </a:r>
            <a:r>
              <a:rPr lang="ru-RU" sz="4000" b="1" dirty="0"/>
              <a:t> </a:t>
            </a:r>
            <a:r>
              <a:rPr lang="ru-RU" sz="4000" b="1" dirty="0" err="1"/>
              <a:t>чухсагъул</a:t>
            </a:r>
            <a:r>
              <a:rPr lang="ru-RU" sz="4000" b="1" dirty="0"/>
              <a:t> </a:t>
            </a:r>
            <a:r>
              <a:rPr lang="ru-RU" sz="4000" b="1" dirty="0" err="1"/>
              <a:t>лугьузва</a:t>
            </a:r>
            <a:r>
              <a:rPr lang="ru-RU" sz="4000" b="1" dirty="0"/>
              <a:t>. </a:t>
            </a:r>
            <a:r>
              <a:rPr lang="ru-RU" sz="4000" b="1" dirty="0" err="1"/>
              <a:t>Вичихъ</a:t>
            </a:r>
            <a:r>
              <a:rPr lang="ru-RU" sz="4000" b="1" dirty="0"/>
              <a:t> Али </a:t>
            </a:r>
            <a:r>
              <a:rPr lang="ru-RU" sz="4000" b="1" dirty="0" err="1"/>
              <a:t>хьтин</a:t>
            </a:r>
            <a:r>
              <a:rPr lang="ru-RU" sz="4000" b="1" dirty="0"/>
              <a:t> </a:t>
            </a:r>
            <a:r>
              <a:rPr lang="ru-RU" sz="4000" b="1" dirty="0" err="1"/>
              <a:t>хъсан</a:t>
            </a:r>
            <a:r>
              <a:rPr lang="ru-RU" sz="4000" b="1" dirty="0"/>
              <a:t> дуст </a:t>
            </a:r>
            <a:r>
              <a:rPr lang="ru-RU" sz="4000" b="1" dirty="0" err="1"/>
              <a:t>авайвиляй</a:t>
            </a:r>
            <a:r>
              <a:rPr lang="ru-RU" sz="4000" b="1" dirty="0"/>
              <a:t>, </a:t>
            </a:r>
            <a:r>
              <a:rPr lang="ru-RU" sz="4000" b="1" dirty="0" err="1"/>
              <a:t>ам</a:t>
            </a:r>
            <a:r>
              <a:rPr lang="ru-RU" sz="4000" b="1" dirty="0"/>
              <a:t> </a:t>
            </a:r>
            <a:r>
              <a:rPr lang="ru-RU" sz="4000" b="1" dirty="0" err="1"/>
              <a:t>шад</a:t>
            </a:r>
            <a:r>
              <a:rPr lang="ru-RU" sz="4000" b="1" dirty="0"/>
              <a:t> я. </a:t>
            </a:r>
            <a:r>
              <a:rPr lang="ru-RU" sz="4000" b="1" dirty="0" err="1"/>
              <a:t>Алини</a:t>
            </a:r>
            <a:r>
              <a:rPr lang="ru-RU" sz="4000" b="1" dirty="0"/>
              <a:t> К1ват1и  </a:t>
            </a:r>
            <a:r>
              <a:rPr lang="ru-RU" sz="4000" b="1" dirty="0" err="1"/>
              <a:t>дустар</a:t>
            </a:r>
            <a:r>
              <a:rPr lang="ru-RU" sz="4000" b="1" dirty="0"/>
              <a:t> я. </a:t>
            </a:r>
          </a:p>
        </p:txBody>
      </p:sp>
    </p:spTree>
    <p:extLst>
      <p:ext uri="{BB962C8B-B14F-4D97-AF65-F5344CB8AC3E}">
        <p14:creationId xmlns:p14="http://schemas.microsoft.com/office/powerpoint/2010/main" val="1878224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4624"/>
            <a:ext cx="9144000" cy="6813376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err="1" smtClean="0">
                <a:solidFill>
                  <a:srgbClr val="FF0000"/>
                </a:solidFill>
              </a:rPr>
              <a:t>Мисал</a:t>
            </a:r>
            <a:r>
              <a:rPr lang="ru-RU" b="1" dirty="0">
                <a:solidFill>
                  <a:srgbClr val="FF0000"/>
                </a:solidFill>
              </a:rPr>
              <a:t>: 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Киц1ер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чи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дустар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я. И кар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квез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гьинай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чир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хьана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аялар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?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Аялрин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жавабар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Гъалиб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хьайи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кфил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»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махунай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. Киц1ер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чна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к1валера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вучиз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хуьзва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?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Аялрин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жавабар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Киц1и к1вал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хуьзва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;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са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касди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вар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гатайла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элуькьда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чаз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к1вализ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атайдакай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хабар гуда; Киц1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авай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к1вализ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маса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ничхир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гьайван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къведач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9244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Аялрин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гьайванрал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рик1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жезва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Аялриз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абурухъ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гелкъвез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чир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жезва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Ц1ийи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гафар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чир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жезва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. </a:t>
            </a:r>
          </a:p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Аялрин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креативный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фикир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гегьенш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жезва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Я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ратмишунин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к1валахди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абуруз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тарсуна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къачур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чирвилер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уьмуьрда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ишлемишиз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чирзава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(ФГОС-дин 3-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несилдин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т1алабун).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19256" cy="106613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Са</a:t>
            </a:r>
            <a:r>
              <a:rPr lang="ru-RU" b="1" dirty="0">
                <a:solidFill>
                  <a:srgbClr val="FF0000"/>
                </a:solidFill>
              </a:rPr>
              <a:t> гъвеч1и </a:t>
            </a:r>
            <a:r>
              <a:rPr lang="ru-RU" b="1" dirty="0" err="1">
                <a:solidFill>
                  <a:srgbClr val="FF0000"/>
                </a:solidFill>
              </a:rPr>
              <a:t>шикилдай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икьван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менфят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къачуз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жезва</a:t>
            </a:r>
            <a:r>
              <a:rPr lang="ru-RU" dirty="0">
                <a:solidFill>
                  <a:srgbClr val="FF0000"/>
                </a:solidFill>
              </a:rPr>
              <a:t>: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5675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2- </a:t>
            </a:r>
            <a:r>
              <a:rPr lang="ru-RU" b="1" dirty="0" err="1">
                <a:solidFill>
                  <a:srgbClr val="0070C0"/>
                </a:solidFill>
              </a:rPr>
              <a:t>тапшуругъ</a:t>
            </a:r>
            <a:r>
              <a:rPr lang="ru-RU" b="1" dirty="0">
                <a:solidFill>
                  <a:srgbClr val="0070C0"/>
                </a:solidFill>
              </a:rPr>
              <a:t> ( </a:t>
            </a:r>
            <a:r>
              <a:rPr lang="ru-RU" b="1" dirty="0" err="1">
                <a:solidFill>
                  <a:srgbClr val="0070C0"/>
                </a:solidFill>
              </a:rPr>
              <a:t>л</a:t>
            </a:r>
            <a:r>
              <a:rPr lang="ru-RU" b="1" dirty="0" err="1" smtClean="0">
                <a:solidFill>
                  <a:srgbClr val="0070C0"/>
                </a:solidFill>
              </a:rPr>
              <a:t>итературадай</a:t>
            </a:r>
            <a:r>
              <a:rPr lang="ru-RU" b="1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Пачагь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хьайи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яц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»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махуна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яцран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еке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гъалат1 я: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гьайвандин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як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недай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вагьшидикай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вичиз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дуст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тежедайди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адаз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фад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амаз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чир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хьана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к1анзавай. И мах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гьихьтин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махарик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акатзава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?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Адан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автор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вуж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я?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Халкьдиз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и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махуналди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чаз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вуч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лугьуз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к1анзава?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Ам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никай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рахазва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? И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суалриз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аялри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жавабар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гузва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чпин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фикирар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лугьузва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къейдер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ийизва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6868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Къейдер</a:t>
            </a:r>
            <a:r>
              <a:rPr lang="ru-RU" b="1" dirty="0">
                <a:solidFill>
                  <a:srgbClr val="FF0000"/>
                </a:solidFill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B0F0"/>
                </a:solidFill>
              </a:rPr>
              <a:t>1.Яцра </a:t>
            </a:r>
            <a:r>
              <a:rPr lang="ru-RU" b="1" dirty="0" err="1">
                <a:solidFill>
                  <a:srgbClr val="00B0F0"/>
                </a:solidFill>
              </a:rPr>
              <a:t>вичикай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авур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фикир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тапанди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хьана</a:t>
            </a:r>
            <a:r>
              <a:rPr lang="ru-RU" b="1" dirty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2.Яц </a:t>
            </a:r>
            <a:r>
              <a:rPr lang="ru-RU" b="1" dirty="0" err="1">
                <a:solidFill>
                  <a:srgbClr val="00B0F0"/>
                </a:solidFill>
              </a:rPr>
              <a:t>цяй</a:t>
            </a:r>
            <a:r>
              <a:rPr lang="ru-RU" b="1" dirty="0">
                <a:solidFill>
                  <a:srgbClr val="00B0F0"/>
                </a:solidFill>
              </a:rPr>
              <a:t> акур </a:t>
            </a:r>
            <a:r>
              <a:rPr lang="ru-RU" b="1" dirty="0" err="1">
                <a:solidFill>
                  <a:srgbClr val="00B0F0"/>
                </a:solidFill>
              </a:rPr>
              <a:t>вичин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суьретди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ягъалмишарна</a:t>
            </a:r>
            <a:r>
              <a:rPr lang="ru-RU" b="1" dirty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3.Яц </a:t>
            </a:r>
            <a:r>
              <a:rPr lang="ru-RU" b="1" dirty="0" err="1">
                <a:solidFill>
                  <a:srgbClr val="00B0F0"/>
                </a:solidFill>
              </a:rPr>
              <a:t>ахмакь</a:t>
            </a:r>
            <a:r>
              <a:rPr lang="ru-RU" b="1" dirty="0">
                <a:solidFill>
                  <a:srgbClr val="00B0F0"/>
                </a:solidFill>
              </a:rPr>
              <a:t> я.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4. </a:t>
            </a:r>
            <a:r>
              <a:rPr lang="ru-RU" b="1" dirty="0" err="1">
                <a:solidFill>
                  <a:srgbClr val="00B0F0"/>
                </a:solidFill>
              </a:rPr>
              <a:t>Адахъ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фагьум</a:t>
            </a:r>
            <a:r>
              <a:rPr lang="ru-RU" b="1" dirty="0">
                <a:solidFill>
                  <a:srgbClr val="00B0F0"/>
                </a:solidFill>
              </a:rPr>
              <a:t>- </a:t>
            </a:r>
            <a:r>
              <a:rPr lang="ru-RU" b="1" dirty="0" err="1">
                <a:solidFill>
                  <a:srgbClr val="00B0F0"/>
                </a:solidFill>
              </a:rPr>
              <a:t>фикир</a:t>
            </a:r>
            <a:r>
              <a:rPr lang="ru-RU" b="1" dirty="0">
                <a:solidFill>
                  <a:srgbClr val="00B0F0"/>
                </a:solidFill>
              </a:rPr>
              <a:t> авайт1а, </a:t>
            </a:r>
            <a:r>
              <a:rPr lang="ru-RU" b="1" dirty="0" err="1">
                <a:solidFill>
                  <a:srgbClr val="00B0F0"/>
                </a:solidFill>
              </a:rPr>
              <a:t>адал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дуьшуьш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къведачир</a:t>
            </a:r>
            <a:r>
              <a:rPr lang="ru-RU" b="1" dirty="0">
                <a:solidFill>
                  <a:srgbClr val="00B0F0"/>
                </a:solidFill>
              </a:rPr>
              <a:t>. </a:t>
            </a:r>
            <a:endParaRPr lang="ru-RU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B0F0"/>
                </a:solidFill>
              </a:rPr>
              <a:t>5. </a:t>
            </a:r>
            <a:r>
              <a:rPr lang="ru-RU" b="1" dirty="0" err="1">
                <a:solidFill>
                  <a:srgbClr val="00B0F0"/>
                </a:solidFill>
              </a:rPr>
              <a:t>Вагьши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гьайванрикай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дустар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тежедайди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адаз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чир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хьана</a:t>
            </a:r>
            <a:r>
              <a:rPr lang="ru-RU" b="1" dirty="0" smtClean="0">
                <a:solidFill>
                  <a:srgbClr val="00B0F0"/>
                </a:solidFill>
              </a:rPr>
              <a:t> к1анзавайди </a:t>
            </a:r>
            <a:r>
              <a:rPr lang="ru-RU" b="1" dirty="0">
                <a:solidFill>
                  <a:srgbClr val="00B0F0"/>
                </a:solidFill>
              </a:rPr>
              <a:t>тир.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6. </a:t>
            </a:r>
            <a:r>
              <a:rPr lang="ru-RU" b="1" dirty="0" err="1">
                <a:solidFill>
                  <a:srgbClr val="00B0F0"/>
                </a:solidFill>
              </a:rPr>
              <a:t>Вичиз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гъайи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</a:rPr>
              <a:t>савкьатар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жанавурди</a:t>
            </a:r>
            <a:r>
              <a:rPr lang="ru-RU" b="1" dirty="0">
                <a:solidFill>
                  <a:srgbClr val="00B0F0"/>
                </a:solidFill>
              </a:rPr>
              <a:t>, сик1ре </a:t>
            </a:r>
            <a:r>
              <a:rPr lang="ru-RU" b="1" dirty="0" err="1" smtClean="0">
                <a:solidFill>
                  <a:srgbClr val="00B0F0"/>
                </a:solidFill>
              </a:rPr>
              <a:t>недайла</a:t>
            </a:r>
            <a:r>
              <a:rPr lang="ru-RU" b="1" dirty="0" smtClean="0">
                <a:solidFill>
                  <a:srgbClr val="00B0F0"/>
                </a:solidFill>
              </a:rPr>
              <a:t>, </a:t>
            </a:r>
            <a:r>
              <a:rPr lang="ru-RU" b="1" dirty="0" err="1">
                <a:solidFill>
                  <a:srgbClr val="00B0F0"/>
                </a:solidFill>
              </a:rPr>
              <a:t>адаз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чир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хьана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smtClean="0">
                <a:solidFill>
                  <a:srgbClr val="00B0F0"/>
                </a:solidFill>
              </a:rPr>
              <a:t>к1андай, </a:t>
            </a:r>
            <a:r>
              <a:rPr lang="ru-RU" b="1" dirty="0" err="1" smtClean="0">
                <a:solidFill>
                  <a:srgbClr val="00B0F0"/>
                </a:solidFill>
              </a:rPr>
              <a:t>вичин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кьилел</a:t>
            </a:r>
            <a:r>
              <a:rPr lang="ru-RU" b="1" dirty="0">
                <a:solidFill>
                  <a:srgbClr val="00B0F0"/>
                </a:solidFill>
              </a:rPr>
              <a:t> бала </a:t>
            </a:r>
            <a:r>
              <a:rPr lang="ru-RU" b="1" dirty="0" err="1">
                <a:solidFill>
                  <a:srgbClr val="00B0F0"/>
                </a:solidFill>
              </a:rPr>
              <a:t>къведайди</a:t>
            </a:r>
            <a:r>
              <a:rPr lang="ru-RU" b="1" dirty="0">
                <a:solidFill>
                  <a:srgbClr val="00B0F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6910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err="1" smtClean="0">
                <a:solidFill>
                  <a:srgbClr val="0070C0"/>
                </a:solidFill>
              </a:rPr>
              <a:t>Курхуьруьн</a:t>
            </a:r>
            <a:r>
              <a:rPr lang="ru-RU" sz="4000" b="1" dirty="0" smtClean="0">
                <a:solidFill>
                  <a:srgbClr val="0070C0"/>
                </a:solidFill>
              </a:rPr>
              <a:t> </a:t>
            </a:r>
            <a:r>
              <a:rPr lang="ru-RU" sz="4000" b="1" dirty="0" err="1" smtClean="0">
                <a:solidFill>
                  <a:srgbClr val="0070C0"/>
                </a:solidFill>
              </a:rPr>
              <a:t>М.М.Рагьимован</a:t>
            </a:r>
            <a:r>
              <a:rPr lang="ru-RU" sz="4000" b="1" dirty="0" smtClean="0">
                <a:solidFill>
                  <a:srgbClr val="0070C0"/>
                </a:solidFill>
              </a:rPr>
              <a:t> т1варунихъ </a:t>
            </a:r>
            <a:r>
              <a:rPr lang="ru-RU" sz="4000" b="1" dirty="0" err="1" smtClean="0">
                <a:solidFill>
                  <a:srgbClr val="0070C0"/>
                </a:solidFill>
              </a:rPr>
              <a:t>галай</a:t>
            </a:r>
            <a:r>
              <a:rPr lang="ru-RU" sz="4000" b="1" dirty="0" smtClean="0">
                <a:solidFill>
                  <a:srgbClr val="0070C0"/>
                </a:solidFill>
              </a:rPr>
              <a:t> 1-нумрадин </a:t>
            </a:r>
            <a:r>
              <a:rPr lang="ru-RU" sz="4000" b="1" dirty="0" err="1" smtClean="0">
                <a:solidFill>
                  <a:srgbClr val="0070C0"/>
                </a:solidFill>
              </a:rPr>
              <a:t>юкьван</a:t>
            </a:r>
            <a:r>
              <a:rPr lang="ru-RU" sz="4000" b="1" dirty="0" smtClean="0">
                <a:solidFill>
                  <a:srgbClr val="0070C0"/>
                </a:solidFill>
              </a:rPr>
              <a:t> </a:t>
            </a:r>
            <a:r>
              <a:rPr lang="ru-RU" sz="4000" b="1" dirty="0" err="1" smtClean="0">
                <a:solidFill>
                  <a:srgbClr val="0070C0"/>
                </a:solidFill>
              </a:rPr>
              <a:t>школадин</a:t>
            </a:r>
            <a:r>
              <a:rPr lang="ru-RU" sz="4000" b="1" dirty="0" smtClean="0">
                <a:solidFill>
                  <a:srgbClr val="0070C0"/>
                </a:solidFill>
              </a:rPr>
              <a:t> </a:t>
            </a:r>
            <a:r>
              <a:rPr lang="ru-RU" sz="4000" b="1" dirty="0" err="1" smtClean="0">
                <a:solidFill>
                  <a:srgbClr val="0070C0"/>
                </a:solidFill>
              </a:rPr>
              <a:t>лезги</a:t>
            </a:r>
            <a:r>
              <a:rPr lang="ru-RU" sz="4000" b="1" dirty="0" smtClean="0">
                <a:solidFill>
                  <a:srgbClr val="0070C0"/>
                </a:solidFill>
              </a:rPr>
              <a:t> ч1аланни </a:t>
            </a:r>
            <a:r>
              <a:rPr lang="ru-RU" sz="4000" b="1" dirty="0" err="1" smtClean="0">
                <a:solidFill>
                  <a:srgbClr val="0070C0"/>
                </a:solidFill>
              </a:rPr>
              <a:t>литературадин</a:t>
            </a:r>
            <a:r>
              <a:rPr lang="ru-RU" sz="4000" b="1" dirty="0" smtClean="0">
                <a:solidFill>
                  <a:srgbClr val="0070C0"/>
                </a:solidFill>
              </a:rPr>
              <a:t> </a:t>
            </a:r>
            <a:r>
              <a:rPr lang="ru-RU" sz="4000" b="1" dirty="0" err="1" smtClean="0">
                <a:solidFill>
                  <a:srgbClr val="0070C0"/>
                </a:solidFill>
              </a:rPr>
              <a:t>муаллим</a:t>
            </a:r>
            <a:r>
              <a:rPr lang="ru-RU" sz="4000" b="1" dirty="0" smtClean="0">
                <a:solidFill>
                  <a:srgbClr val="0070C0"/>
                </a:solidFill>
              </a:rPr>
              <a:t> Меджидова </a:t>
            </a:r>
            <a:r>
              <a:rPr lang="ru-RU" sz="4000" b="1" dirty="0" err="1" smtClean="0">
                <a:solidFill>
                  <a:srgbClr val="0070C0"/>
                </a:solidFill>
              </a:rPr>
              <a:t>Гюзел</a:t>
            </a:r>
            <a:r>
              <a:rPr lang="ru-RU" sz="4000" b="1" dirty="0" smtClean="0">
                <a:solidFill>
                  <a:srgbClr val="0070C0"/>
                </a:solidFill>
              </a:rPr>
              <a:t> </a:t>
            </a:r>
            <a:r>
              <a:rPr lang="ru-RU" sz="4000" b="1" dirty="0" err="1" smtClean="0">
                <a:solidFill>
                  <a:srgbClr val="0070C0"/>
                </a:solidFill>
              </a:rPr>
              <a:t>Алиевна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12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Кьилин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къейд</a:t>
            </a:r>
            <a:r>
              <a:rPr lang="ru-RU" b="1" dirty="0">
                <a:solidFill>
                  <a:srgbClr val="FF0000"/>
                </a:solidFill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 err="1" smtClean="0">
                <a:solidFill>
                  <a:srgbClr val="00B050"/>
                </a:solidFill>
              </a:rPr>
              <a:t>Фагьум</a:t>
            </a:r>
            <a:r>
              <a:rPr lang="ru-RU" sz="4400" b="1" dirty="0" smtClean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тавуна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гьахьтин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крарик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кьил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кутазвай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инсандин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эхирни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гьа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ихьтинди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жеда.Гьар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са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касди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фикирна</a:t>
            </a:r>
            <a:r>
              <a:rPr lang="ru-RU" sz="4400" b="1" dirty="0">
                <a:solidFill>
                  <a:srgbClr val="00B050"/>
                </a:solidFill>
              </a:rPr>
              <a:t> к1анда, </a:t>
            </a:r>
            <a:r>
              <a:rPr lang="ru-RU" sz="4400" b="1" dirty="0" err="1">
                <a:solidFill>
                  <a:srgbClr val="00B050"/>
                </a:solidFill>
              </a:rPr>
              <a:t>вичи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гъиле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кьазвай</a:t>
            </a:r>
            <a:r>
              <a:rPr lang="ru-RU" sz="4400" b="1" dirty="0">
                <a:solidFill>
                  <a:srgbClr val="00B050"/>
                </a:solidFill>
              </a:rPr>
              <a:t> кар </a:t>
            </a:r>
            <a:r>
              <a:rPr lang="ru-RU" sz="4400" b="1" dirty="0" err="1">
                <a:solidFill>
                  <a:srgbClr val="00B050"/>
                </a:solidFill>
              </a:rPr>
              <a:t>адалай</a:t>
            </a:r>
            <a:r>
              <a:rPr lang="ru-RU" sz="4400" b="1" dirty="0">
                <a:solidFill>
                  <a:srgbClr val="00B050"/>
                </a:solidFill>
              </a:rPr>
              <a:t> </a:t>
            </a:r>
            <a:r>
              <a:rPr lang="ru-RU" sz="4400" b="1" dirty="0" err="1">
                <a:solidFill>
                  <a:srgbClr val="00B050"/>
                </a:solidFill>
              </a:rPr>
              <a:t>алакьдани</a:t>
            </a:r>
            <a:r>
              <a:rPr lang="ru-RU" sz="4400" b="1" dirty="0">
                <a:solidFill>
                  <a:srgbClr val="00B050"/>
                </a:solidFill>
              </a:rPr>
              <a:t>, </a:t>
            </a:r>
            <a:r>
              <a:rPr lang="ru-RU" sz="4400" b="1" dirty="0" err="1">
                <a:solidFill>
                  <a:srgbClr val="00B050"/>
                </a:solidFill>
              </a:rPr>
              <a:t>алакьдачни</a:t>
            </a:r>
            <a:r>
              <a:rPr lang="ru-RU" b="1" dirty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863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1</a:t>
            </a:r>
            <a:r>
              <a:rPr lang="ru-RU" b="1" dirty="0" smtClean="0">
                <a:solidFill>
                  <a:srgbClr val="FF0000"/>
                </a:solidFill>
              </a:rPr>
              <a:t>. </a:t>
            </a:r>
            <a:r>
              <a:rPr lang="ru-RU" b="1" dirty="0">
                <a:solidFill>
                  <a:srgbClr val="FF0000"/>
                </a:solidFill>
              </a:rPr>
              <a:t>Тест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                 </a:t>
            </a:r>
            <a:r>
              <a:rPr lang="ru-RU" b="1" dirty="0" err="1" smtClean="0">
                <a:solidFill>
                  <a:srgbClr val="0070C0"/>
                </a:solidFill>
              </a:rPr>
              <a:t>Дуьз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жаваб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къалура</a:t>
            </a:r>
            <a:r>
              <a:rPr lang="ru-RU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0000"/>
                </a:solidFill>
              </a:rPr>
              <a:t>Суалар</a:t>
            </a:r>
            <a:r>
              <a:rPr lang="ru-RU" b="1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1.	</a:t>
            </a:r>
            <a:r>
              <a:rPr lang="ru-RU" b="1" dirty="0" err="1">
                <a:solidFill>
                  <a:srgbClr val="0070C0"/>
                </a:solidFill>
              </a:rPr>
              <a:t>Ризади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мус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манияр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лугьузвай</a:t>
            </a:r>
            <a:r>
              <a:rPr lang="ru-RU" b="1" dirty="0">
                <a:solidFill>
                  <a:srgbClr val="0070C0"/>
                </a:solidFill>
              </a:rPr>
              <a:t>?</a:t>
            </a:r>
          </a:p>
          <a:p>
            <a:pPr marL="514350" indent="-514350">
              <a:buAutoNum type="arabicPeriod" startAt="2"/>
            </a:pPr>
            <a:r>
              <a:rPr lang="ru-RU" b="1" dirty="0" smtClean="0">
                <a:solidFill>
                  <a:srgbClr val="0070C0"/>
                </a:solidFill>
              </a:rPr>
              <a:t>    </a:t>
            </a:r>
            <a:r>
              <a:rPr lang="ru-RU" b="1" dirty="0" err="1" smtClean="0">
                <a:solidFill>
                  <a:srgbClr val="0070C0"/>
                </a:solidFill>
              </a:rPr>
              <a:t>Манияр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адан</a:t>
            </a:r>
            <a:r>
              <a:rPr lang="ru-RU" b="1" dirty="0">
                <a:solidFill>
                  <a:srgbClr val="0070C0"/>
                </a:solidFill>
              </a:rPr>
              <a:t> рик1ел </a:t>
            </a:r>
            <a:r>
              <a:rPr lang="ru-RU" b="1" dirty="0" err="1">
                <a:solidFill>
                  <a:srgbClr val="0070C0"/>
                </a:solidFill>
              </a:rPr>
              <a:t>гьи</a:t>
            </a:r>
            <a:r>
              <a:rPr lang="ru-RU" b="1" dirty="0">
                <a:solidFill>
                  <a:srgbClr val="0070C0"/>
                </a:solidFill>
              </a:rPr>
              <a:t> ч1авуз 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     </a:t>
            </a:r>
            <a:r>
              <a:rPr lang="ru-RU" b="1" dirty="0" err="1" smtClean="0">
                <a:solidFill>
                  <a:srgbClr val="0070C0"/>
                </a:solidFill>
              </a:rPr>
              <a:t>къвезвай</a:t>
            </a:r>
            <a:r>
              <a:rPr lang="ru-RU" b="1" dirty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3.       </a:t>
            </a:r>
            <a:r>
              <a:rPr lang="ru-RU" b="1" dirty="0" err="1" smtClean="0">
                <a:solidFill>
                  <a:srgbClr val="0070C0"/>
                </a:solidFill>
              </a:rPr>
              <a:t>Ризади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вучиз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манияр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лугьузвай</a:t>
            </a:r>
            <a:r>
              <a:rPr lang="ru-RU" b="1" dirty="0">
                <a:solidFill>
                  <a:srgbClr val="0070C0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90485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2</a:t>
            </a:r>
            <a:r>
              <a:rPr lang="ru-RU" b="1" dirty="0">
                <a:solidFill>
                  <a:srgbClr val="0070C0"/>
                </a:solidFill>
              </a:rPr>
              <a:t>.   Тест</a:t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b="1" dirty="0" err="1">
                <a:solidFill>
                  <a:srgbClr val="0070C0"/>
                </a:solidFill>
              </a:rPr>
              <a:t>Ризади</a:t>
            </a:r>
            <a:r>
              <a:rPr lang="ru-RU" b="1" dirty="0">
                <a:solidFill>
                  <a:srgbClr val="0070C0"/>
                </a:solidFill>
              </a:rPr>
              <a:t> мани </a:t>
            </a:r>
            <a:r>
              <a:rPr lang="ru-RU" b="1" dirty="0" err="1">
                <a:solidFill>
                  <a:srgbClr val="0070C0"/>
                </a:solidFill>
              </a:rPr>
              <a:t>лагьана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адан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гуьгьуьл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ачух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хьана</a:t>
            </a:r>
            <a:r>
              <a:rPr lang="ru-RU" b="1" dirty="0">
                <a:solidFill>
                  <a:srgbClr val="0070C0"/>
                </a:solidFill>
              </a:rPr>
              <a:t>. </a:t>
            </a:r>
          </a:p>
          <a:p>
            <a:r>
              <a:rPr lang="ru-RU" b="1" dirty="0" err="1">
                <a:solidFill>
                  <a:srgbClr val="0070C0"/>
                </a:solidFill>
              </a:rPr>
              <a:t>Квез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адан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уьмуьрдай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вуч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аквазва</a:t>
            </a:r>
            <a:r>
              <a:rPr lang="ru-RU" b="1" dirty="0">
                <a:solidFill>
                  <a:srgbClr val="0070C0"/>
                </a:solidFill>
              </a:rPr>
              <a:t>?</a:t>
            </a:r>
          </a:p>
          <a:p>
            <a:r>
              <a:rPr lang="ru-RU" b="1" dirty="0" err="1">
                <a:solidFill>
                  <a:srgbClr val="FF0000"/>
                </a:solidFill>
              </a:rPr>
              <a:t>Суалар</a:t>
            </a:r>
            <a:r>
              <a:rPr lang="ru-RU" b="1" dirty="0">
                <a:solidFill>
                  <a:srgbClr val="FF0000"/>
                </a:solidFill>
              </a:rPr>
              <a:t>:</a:t>
            </a:r>
          </a:p>
          <a:p>
            <a:r>
              <a:rPr lang="ru-RU" b="1" dirty="0"/>
              <a:t>1.Ризадин т1уьнал </a:t>
            </a:r>
            <a:r>
              <a:rPr lang="ru-RU" b="1" dirty="0" smtClean="0"/>
              <a:t>рик1 </a:t>
            </a:r>
            <a:r>
              <a:rPr lang="ru-RU" b="1" dirty="0" err="1" smtClean="0"/>
              <a:t>алайди</a:t>
            </a:r>
            <a:r>
              <a:rPr lang="ru-RU" b="1" dirty="0" smtClean="0"/>
              <a:t>.</a:t>
            </a:r>
            <a:endParaRPr lang="ru-RU" b="1" dirty="0"/>
          </a:p>
          <a:p>
            <a:r>
              <a:rPr lang="ru-RU" b="1" dirty="0"/>
              <a:t>2.Ризадин </a:t>
            </a:r>
            <a:r>
              <a:rPr lang="ru-RU" b="1" dirty="0" err="1"/>
              <a:t>манийрал</a:t>
            </a:r>
            <a:r>
              <a:rPr lang="ru-RU" b="1" dirty="0"/>
              <a:t> рик1 </a:t>
            </a:r>
            <a:r>
              <a:rPr lang="ru-RU" b="1" dirty="0" err="1"/>
              <a:t>алайди</a:t>
            </a:r>
            <a:r>
              <a:rPr lang="ru-RU" b="1" dirty="0"/>
              <a:t>.</a:t>
            </a:r>
          </a:p>
          <a:p>
            <a:r>
              <a:rPr lang="ru-RU" b="1" dirty="0"/>
              <a:t>3. </a:t>
            </a:r>
            <a:r>
              <a:rPr lang="ru-RU" b="1" dirty="0" err="1"/>
              <a:t>Ризади</a:t>
            </a:r>
            <a:r>
              <a:rPr lang="ru-RU" b="1" dirty="0"/>
              <a:t> </a:t>
            </a:r>
            <a:r>
              <a:rPr lang="ru-RU" b="1" dirty="0" err="1"/>
              <a:t>дарвал</a:t>
            </a:r>
            <a:r>
              <a:rPr lang="ru-RU" b="1" dirty="0"/>
              <a:t>, </a:t>
            </a:r>
            <a:r>
              <a:rPr lang="ru-RU" b="1" dirty="0" err="1"/>
              <a:t>кесибвал</a:t>
            </a:r>
            <a:r>
              <a:rPr lang="ru-RU" b="1" dirty="0"/>
              <a:t> </a:t>
            </a:r>
            <a:r>
              <a:rPr lang="ru-RU" b="1" dirty="0" err="1" smtClean="0"/>
              <a:t>кечирмишзавайди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71912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Мисалар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58964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Гафунин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хер                1.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Инсан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гафарай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чир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жеда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Дидедин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ч1ал              2.Дидени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гуда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гайида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3.Еб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яргъиди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жен           3.Ч1ал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авач-халкьни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авач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Ктаб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девлет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я              4.Суьгьбет –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куьруьди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Лам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япарай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5.Илим-хазина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6.Ч1ал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халкь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6.Гапурдин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хирелай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яман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жеда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103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5" y="18864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6256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2472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Мухбиррин</a:t>
            </a:r>
            <a:r>
              <a:rPr lang="ru-RU" b="1" dirty="0" smtClean="0">
                <a:solidFill>
                  <a:srgbClr val="C00000"/>
                </a:solidFill>
              </a:rPr>
              <a:t> конкурс 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err="1" smtClean="0">
                <a:solidFill>
                  <a:srgbClr val="00B050"/>
                </a:solidFill>
              </a:rPr>
              <a:t>Лезги</a:t>
            </a:r>
            <a:r>
              <a:rPr lang="ru-RU" b="1" dirty="0" smtClean="0">
                <a:solidFill>
                  <a:srgbClr val="00B050"/>
                </a:solidFill>
              </a:rPr>
              <a:t> ч1алаз </a:t>
            </a:r>
            <a:r>
              <a:rPr lang="ru-RU" b="1" dirty="0" err="1" smtClean="0">
                <a:solidFill>
                  <a:srgbClr val="00B050"/>
                </a:solidFill>
              </a:rPr>
              <a:t>таржума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ая</a:t>
            </a:r>
            <a:endParaRPr lang="ru-RU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Мой родной язык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Мой родной язык со мною с самого детства. Каждый его звук напоминает мне высоту наших гор, силу быстрых рек, красоту  моего села. Лезгинский язык – это язык моей матери. Я всегда буду любить тебя, мой родной язык!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745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Рефлексия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</a:t>
            </a:r>
            <a:r>
              <a:rPr lang="ru-RU" b="1" dirty="0" err="1" smtClean="0">
                <a:solidFill>
                  <a:srgbClr val="FF0000"/>
                </a:solidFill>
              </a:rPr>
              <a:t>Квез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къенин</a:t>
            </a:r>
            <a:r>
              <a:rPr lang="ru-RU" b="1" dirty="0" smtClean="0">
                <a:solidFill>
                  <a:srgbClr val="FF0000"/>
                </a:solidFill>
              </a:rPr>
              <a:t> мастер - </a:t>
            </a:r>
            <a:r>
              <a:rPr lang="ru-RU" b="1" dirty="0" err="1" smtClean="0">
                <a:solidFill>
                  <a:srgbClr val="FF0000"/>
                </a:solidFill>
              </a:rPr>
              <a:t>классдай</a:t>
            </a:r>
            <a:r>
              <a:rPr lang="ru-RU" b="1" dirty="0" smtClean="0">
                <a:solidFill>
                  <a:srgbClr val="FF0000"/>
                </a:solidFill>
              </a:rPr>
              <a:t> ц1ийи  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   </a:t>
            </a:r>
            <a:r>
              <a:rPr lang="ru-RU" b="1" dirty="0" err="1" smtClean="0">
                <a:solidFill>
                  <a:srgbClr val="FF0000"/>
                </a:solidFill>
              </a:rPr>
              <a:t>вуч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чир</a:t>
            </a:r>
            <a:r>
              <a:rPr lang="ru-RU" b="1" dirty="0" smtClean="0">
                <a:solidFill>
                  <a:srgbClr val="FF0000"/>
                </a:solidFill>
              </a:rPr>
              <a:t>  </a:t>
            </a:r>
            <a:r>
              <a:rPr lang="ru-RU" b="1" dirty="0" err="1" smtClean="0">
                <a:solidFill>
                  <a:srgbClr val="FF0000"/>
                </a:solidFill>
              </a:rPr>
              <a:t>хьана</a:t>
            </a:r>
            <a:r>
              <a:rPr lang="ru-RU" b="1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2.Квез </a:t>
            </a:r>
            <a:r>
              <a:rPr lang="ru-RU" b="1" dirty="0" err="1" smtClean="0">
                <a:solidFill>
                  <a:srgbClr val="FF0000"/>
                </a:solidFill>
              </a:rPr>
              <a:t>лезги</a:t>
            </a:r>
            <a:r>
              <a:rPr lang="ru-RU" b="1" dirty="0" smtClean="0">
                <a:solidFill>
                  <a:srgbClr val="FF0000"/>
                </a:solidFill>
              </a:rPr>
              <a:t> ч1алан </a:t>
            </a:r>
            <a:r>
              <a:rPr lang="ru-RU" b="1" dirty="0" err="1" smtClean="0">
                <a:solidFill>
                  <a:srgbClr val="FF0000"/>
                </a:solidFill>
              </a:rPr>
              <a:t>ва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литературадин</a:t>
            </a:r>
            <a:r>
              <a:rPr lang="ru-RU" b="1" dirty="0" smtClean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тарсара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ишлемишиз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жедай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вуч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чир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хьана</a:t>
            </a:r>
            <a:r>
              <a:rPr lang="ru-RU" b="1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3.Квез </a:t>
            </a:r>
            <a:r>
              <a:rPr lang="ru-RU" b="1" dirty="0" err="1" smtClean="0">
                <a:solidFill>
                  <a:srgbClr val="FF0000"/>
                </a:solidFill>
              </a:rPr>
              <a:t>вуч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бегенмиш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хьана</a:t>
            </a:r>
            <a:r>
              <a:rPr lang="ru-RU" b="1" dirty="0" smtClean="0">
                <a:solidFill>
                  <a:srgbClr val="FF0000"/>
                </a:solidFill>
              </a:rPr>
              <a:t>?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858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10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10000" b="1" dirty="0" err="1" smtClean="0">
                <a:solidFill>
                  <a:srgbClr val="FF0000"/>
                </a:solidFill>
              </a:rPr>
              <a:t>Сагърай</a:t>
            </a:r>
            <a:r>
              <a:rPr lang="ru-RU" sz="10000" b="1" dirty="0" smtClean="0">
                <a:solidFill>
                  <a:srgbClr val="FF0000"/>
                </a:solidFill>
              </a:rPr>
              <a:t>!</a:t>
            </a:r>
            <a:endParaRPr lang="ru-RU" sz="10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102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                                </a:t>
            </a:r>
            <a:r>
              <a:rPr lang="ru-RU" b="1" dirty="0" err="1" smtClean="0">
                <a:solidFill>
                  <a:srgbClr val="C00000"/>
                </a:solidFill>
              </a:rPr>
              <a:t>Негъил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Са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вилаятда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мергьаметлу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пачагь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хьана.Адаз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вичин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вилаятда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гьамиша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къайда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хьана</a:t>
            </a:r>
            <a:r>
              <a:rPr lang="ru-RU" b="1" dirty="0" smtClean="0">
                <a:solidFill>
                  <a:srgbClr val="0070C0"/>
                </a:solidFill>
              </a:rPr>
              <a:t> к1андай. </a:t>
            </a:r>
            <a:r>
              <a:rPr lang="ru-RU" b="1" dirty="0" err="1" smtClean="0">
                <a:solidFill>
                  <a:srgbClr val="0070C0"/>
                </a:solidFill>
              </a:rPr>
              <a:t>Ам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вичин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къуллугъчийрилай</a:t>
            </a:r>
            <a:r>
              <a:rPr lang="ru-RU" b="1" dirty="0" smtClean="0">
                <a:solidFill>
                  <a:srgbClr val="0070C0"/>
                </a:solidFill>
              </a:rPr>
              <a:t> рази </a:t>
            </a:r>
            <a:r>
              <a:rPr lang="ru-RU" b="1" dirty="0" err="1" smtClean="0">
                <a:solidFill>
                  <a:srgbClr val="0070C0"/>
                </a:solidFill>
              </a:rPr>
              <a:t>тушир.Адаз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вичин</a:t>
            </a:r>
            <a:r>
              <a:rPr lang="ru-RU" b="1" dirty="0" smtClean="0">
                <a:solidFill>
                  <a:srgbClr val="0070C0"/>
                </a:solidFill>
              </a:rPr>
              <a:t> карда </a:t>
            </a:r>
            <a:r>
              <a:rPr lang="ru-RU" b="1" dirty="0" err="1" smtClean="0">
                <a:solidFill>
                  <a:srgbClr val="0070C0"/>
                </a:solidFill>
              </a:rPr>
              <a:t>куьмек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гудай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акьуллу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са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кас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герек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атана</a:t>
            </a:r>
            <a:r>
              <a:rPr lang="ru-RU" b="1" dirty="0" smtClean="0">
                <a:solidFill>
                  <a:srgbClr val="0070C0"/>
                </a:solidFill>
              </a:rPr>
              <a:t>. Ада </a:t>
            </a:r>
            <a:r>
              <a:rPr lang="ru-RU" b="1" dirty="0" err="1" smtClean="0">
                <a:solidFill>
                  <a:srgbClr val="0070C0"/>
                </a:solidFill>
              </a:rPr>
              <a:t>лагьана</a:t>
            </a:r>
            <a:r>
              <a:rPr lang="ru-RU" b="1" dirty="0" smtClean="0">
                <a:solidFill>
                  <a:srgbClr val="0070C0"/>
                </a:solidFill>
              </a:rPr>
              <a:t>: «Ни </a:t>
            </a:r>
            <a:r>
              <a:rPr lang="ru-RU" b="1" dirty="0" err="1" smtClean="0">
                <a:solidFill>
                  <a:srgbClr val="0070C0"/>
                </a:solidFill>
              </a:rPr>
              <a:t>зи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тапшуругъ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кьилиз</a:t>
            </a:r>
            <a:r>
              <a:rPr lang="ru-RU" b="1" dirty="0" smtClean="0">
                <a:solidFill>
                  <a:srgbClr val="0070C0"/>
                </a:solidFill>
              </a:rPr>
              <a:t> акъудайт1а, </a:t>
            </a:r>
            <a:r>
              <a:rPr lang="ru-RU" b="1" dirty="0" err="1" smtClean="0">
                <a:solidFill>
                  <a:srgbClr val="0070C0"/>
                </a:solidFill>
              </a:rPr>
              <a:t>гьадакай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заз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вафалу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кас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жеда</a:t>
            </a:r>
            <a:r>
              <a:rPr lang="ru-RU" b="1" dirty="0" smtClean="0">
                <a:solidFill>
                  <a:srgbClr val="0070C0"/>
                </a:solidFill>
              </a:rPr>
              <a:t>». И хабар </a:t>
            </a:r>
            <a:r>
              <a:rPr lang="ru-RU" b="1" dirty="0" err="1" smtClean="0">
                <a:solidFill>
                  <a:srgbClr val="0070C0"/>
                </a:solidFill>
              </a:rPr>
              <a:t>хьайибур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пачагьдин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патав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къведа</a:t>
            </a:r>
            <a:r>
              <a:rPr lang="ru-RU" b="1" dirty="0" smtClean="0">
                <a:solidFill>
                  <a:srgbClr val="0070C0"/>
                </a:solidFill>
              </a:rPr>
              <a:t>. Ада </a:t>
            </a:r>
            <a:r>
              <a:rPr lang="ru-RU" b="1" dirty="0" err="1" smtClean="0">
                <a:solidFill>
                  <a:srgbClr val="0070C0"/>
                </a:solidFill>
              </a:rPr>
              <a:t>атайбуруз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зурба</a:t>
            </a:r>
            <a:r>
              <a:rPr lang="ru-RU" b="1" dirty="0" smtClean="0">
                <a:solidFill>
                  <a:srgbClr val="0070C0"/>
                </a:solidFill>
              </a:rPr>
              <a:t> дап1арар </a:t>
            </a:r>
            <a:r>
              <a:rPr lang="ru-RU" b="1" dirty="0" err="1" smtClean="0">
                <a:solidFill>
                  <a:srgbClr val="0070C0"/>
                </a:solidFill>
              </a:rPr>
              <a:t>алай</a:t>
            </a:r>
            <a:r>
              <a:rPr lang="ru-RU" b="1" dirty="0" smtClean="0">
                <a:solidFill>
                  <a:srgbClr val="0070C0"/>
                </a:solidFill>
              </a:rPr>
              <a:t> рак </a:t>
            </a:r>
            <a:r>
              <a:rPr lang="ru-RU" b="1" dirty="0" err="1" smtClean="0">
                <a:solidFill>
                  <a:srgbClr val="0070C0"/>
                </a:solidFill>
              </a:rPr>
              <a:t>къалурна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Пачагьдин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буйругъ</a:t>
            </a:r>
            <a:r>
              <a:rPr lang="ru-RU" b="1" dirty="0" smtClean="0">
                <a:solidFill>
                  <a:srgbClr val="0070C0"/>
                </a:solidFill>
              </a:rPr>
              <a:t>: «Ни и рак </a:t>
            </a:r>
            <a:r>
              <a:rPr lang="ru-RU" b="1" dirty="0" err="1" smtClean="0">
                <a:solidFill>
                  <a:srgbClr val="0070C0"/>
                </a:solidFill>
              </a:rPr>
              <a:t>ахъа</a:t>
            </a:r>
            <a:r>
              <a:rPr lang="ru-RU" b="1" dirty="0" smtClean="0">
                <a:solidFill>
                  <a:srgbClr val="0070C0"/>
                </a:solidFill>
              </a:rPr>
              <a:t> авурт1а, </a:t>
            </a:r>
            <a:r>
              <a:rPr lang="ru-RU" b="1" dirty="0" err="1" smtClean="0">
                <a:solidFill>
                  <a:srgbClr val="0070C0"/>
                </a:solidFill>
              </a:rPr>
              <a:t>гьам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зи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къуллугъчи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жеда</a:t>
            </a:r>
            <a:r>
              <a:rPr lang="ru-RU" b="1" dirty="0" smtClean="0">
                <a:solidFill>
                  <a:srgbClr val="0070C0"/>
                </a:solidFill>
              </a:rPr>
              <a:t>».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900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Са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жегьил</a:t>
            </a:r>
            <a:r>
              <a:rPr lang="ru-RU" b="1" dirty="0" smtClean="0">
                <a:solidFill>
                  <a:srgbClr val="0070C0"/>
                </a:solidFill>
              </a:rPr>
              <a:t> гада </a:t>
            </a:r>
            <a:r>
              <a:rPr lang="ru-RU" b="1" dirty="0" err="1" smtClean="0">
                <a:solidFill>
                  <a:srgbClr val="0070C0"/>
                </a:solidFill>
              </a:rPr>
              <a:t>пачагьдин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мукьув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хьана</a:t>
            </a:r>
            <a:r>
              <a:rPr lang="ru-RU" b="1" dirty="0" smtClean="0">
                <a:solidFill>
                  <a:srgbClr val="0070C0"/>
                </a:solidFill>
              </a:rPr>
              <a:t>: «</a:t>
            </a:r>
            <a:r>
              <a:rPr lang="ru-RU" b="1" dirty="0" err="1" smtClean="0">
                <a:solidFill>
                  <a:srgbClr val="0070C0"/>
                </a:solidFill>
              </a:rPr>
              <a:t>Пачагь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вун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сагърай</a:t>
            </a:r>
            <a:r>
              <a:rPr lang="ru-RU" b="1" dirty="0" smtClean="0">
                <a:solidFill>
                  <a:srgbClr val="0070C0"/>
                </a:solidFill>
              </a:rPr>
              <a:t>! Бес </a:t>
            </a:r>
            <a:r>
              <a:rPr lang="ru-RU" b="1" dirty="0" err="1" smtClean="0">
                <a:solidFill>
                  <a:srgbClr val="0070C0"/>
                </a:solidFill>
              </a:rPr>
              <a:t>куьлегар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галачиз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чна</a:t>
            </a:r>
            <a:r>
              <a:rPr lang="ru-RU" b="1" dirty="0" smtClean="0">
                <a:solidFill>
                  <a:srgbClr val="0070C0"/>
                </a:solidFill>
              </a:rPr>
              <a:t> рак гьик1 </a:t>
            </a:r>
            <a:r>
              <a:rPr lang="ru-RU" b="1" dirty="0" err="1" smtClean="0">
                <a:solidFill>
                  <a:srgbClr val="0070C0"/>
                </a:solidFill>
              </a:rPr>
              <a:t>ахъайда</a:t>
            </a:r>
            <a:r>
              <a:rPr lang="ru-RU" b="1" dirty="0" smtClean="0">
                <a:solidFill>
                  <a:srgbClr val="0070C0"/>
                </a:solidFill>
              </a:rPr>
              <a:t>?» </a:t>
            </a:r>
            <a:r>
              <a:rPr lang="ru-RU" b="1" dirty="0" err="1" smtClean="0">
                <a:solidFill>
                  <a:srgbClr val="0070C0"/>
                </a:solidFill>
              </a:rPr>
              <a:t>Ам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кьулухъ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хьана</a:t>
            </a:r>
            <a:r>
              <a:rPr lang="ru-RU" b="1" dirty="0" smtClean="0">
                <a:solidFill>
                  <a:srgbClr val="0070C0"/>
                </a:solidFill>
              </a:rPr>
              <a:t>. </a:t>
            </a:r>
            <a:r>
              <a:rPr lang="ru-RU" b="1" dirty="0" err="1" smtClean="0">
                <a:solidFill>
                  <a:srgbClr val="0070C0"/>
                </a:solidFill>
              </a:rPr>
              <a:t>Кьвед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лагьай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касдиз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лугьудай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гаф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жагъанач</a:t>
            </a:r>
            <a:r>
              <a:rPr lang="ru-RU" b="1" dirty="0" smtClean="0">
                <a:solidFill>
                  <a:srgbClr val="0070C0"/>
                </a:solidFill>
              </a:rPr>
              <a:t>.   </a:t>
            </a:r>
            <a:r>
              <a:rPr lang="ru-RU" b="1" dirty="0" err="1" smtClean="0">
                <a:solidFill>
                  <a:srgbClr val="0070C0"/>
                </a:solidFill>
              </a:rPr>
              <a:t>Ихьтин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зурба</a:t>
            </a:r>
            <a:r>
              <a:rPr lang="ru-RU" b="1" dirty="0" smtClean="0">
                <a:solidFill>
                  <a:srgbClr val="0070C0"/>
                </a:solidFill>
              </a:rPr>
              <a:t> дап1арар </a:t>
            </a:r>
            <a:r>
              <a:rPr lang="ru-RU" b="1" dirty="0" err="1" smtClean="0">
                <a:solidFill>
                  <a:srgbClr val="0070C0"/>
                </a:solidFill>
              </a:rPr>
              <a:t>адаз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акурди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тушир</a:t>
            </a:r>
            <a:r>
              <a:rPr lang="ru-RU" b="1" dirty="0" smtClean="0">
                <a:solidFill>
                  <a:srgbClr val="0070C0"/>
                </a:solidFill>
              </a:rPr>
              <a:t>. Пуд </a:t>
            </a:r>
            <a:r>
              <a:rPr lang="ru-RU" b="1" dirty="0" err="1" smtClean="0">
                <a:solidFill>
                  <a:srgbClr val="0070C0"/>
                </a:solidFill>
              </a:rPr>
              <a:t>лагьай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жегьил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гадади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фикирна</a:t>
            </a:r>
            <a:r>
              <a:rPr lang="ru-RU" b="1" dirty="0" smtClean="0">
                <a:solidFill>
                  <a:srgbClr val="0070C0"/>
                </a:solidFill>
              </a:rPr>
              <a:t>: «</a:t>
            </a:r>
            <a:r>
              <a:rPr lang="ru-RU" b="1" dirty="0" err="1" smtClean="0">
                <a:solidFill>
                  <a:srgbClr val="0070C0"/>
                </a:solidFill>
              </a:rPr>
              <a:t>Эгер</a:t>
            </a:r>
            <a:r>
              <a:rPr lang="ru-RU" b="1" dirty="0" smtClean="0">
                <a:solidFill>
                  <a:srgbClr val="0070C0"/>
                </a:solidFill>
              </a:rPr>
              <a:t> дап1аррихъ </a:t>
            </a:r>
            <a:r>
              <a:rPr lang="ru-RU" b="1" dirty="0" err="1" smtClean="0">
                <a:solidFill>
                  <a:srgbClr val="0070C0"/>
                </a:solidFill>
              </a:rPr>
              <a:t>куьлег</a:t>
            </a:r>
            <a:r>
              <a:rPr lang="ru-RU" b="1" dirty="0" smtClean="0">
                <a:solidFill>
                  <a:srgbClr val="0070C0"/>
                </a:solidFill>
              </a:rPr>
              <a:t> галачт1а, </a:t>
            </a:r>
            <a:r>
              <a:rPr lang="ru-RU" b="1" dirty="0" err="1" smtClean="0">
                <a:solidFill>
                  <a:srgbClr val="0070C0"/>
                </a:solidFill>
              </a:rPr>
              <a:t>ам</a:t>
            </a:r>
            <a:r>
              <a:rPr lang="ru-RU" b="1" dirty="0" smtClean="0">
                <a:solidFill>
                  <a:srgbClr val="0070C0"/>
                </a:solidFill>
              </a:rPr>
              <a:t> гьак1 </a:t>
            </a:r>
            <a:r>
              <a:rPr lang="ru-RU" b="1" dirty="0" err="1" smtClean="0">
                <a:solidFill>
                  <a:srgbClr val="0070C0"/>
                </a:solidFill>
              </a:rPr>
              <a:t>ахъайизни</a:t>
            </a:r>
            <a:r>
              <a:rPr lang="ru-RU" b="1" dirty="0" smtClean="0">
                <a:solidFill>
                  <a:srgbClr val="0070C0"/>
                </a:solidFill>
              </a:rPr>
              <a:t> жезват1а, </a:t>
            </a:r>
            <a:r>
              <a:rPr lang="ru-RU" b="1" dirty="0" err="1" smtClean="0">
                <a:solidFill>
                  <a:srgbClr val="0070C0"/>
                </a:solidFill>
              </a:rPr>
              <a:t>идахъ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са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аламат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ава</a:t>
            </a:r>
            <a:r>
              <a:rPr lang="ru-RU" b="1" dirty="0" smtClean="0">
                <a:solidFill>
                  <a:srgbClr val="0070C0"/>
                </a:solidFill>
              </a:rPr>
              <a:t>». </a:t>
            </a:r>
            <a:r>
              <a:rPr lang="ru-RU" b="1" dirty="0" err="1" smtClean="0">
                <a:solidFill>
                  <a:srgbClr val="0070C0"/>
                </a:solidFill>
              </a:rPr>
              <a:t>Гадади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фикирна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ва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кьве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гъилини</a:t>
            </a:r>
            <a:r>
              <a:rPr lang="ru-RU" b="1" dirty="0" smtClean="0">
                <a:solidFill>
                  <a:srgbClr val="0070C0"/>
                </a:solidFill>
              </a:rPr>
              <a:t> дап1арар </a:t>
            </a:r>
            <a:r>
              <a:rPr lang="ru-RU" b="1" dirty="0" err="1" smtClean="0">
                <a:solidFill>
                  <a:srgbClr val="0070C0"/>
                </a:solidFill>
              </a:rPr>
              <a:t>кьуна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агъадалди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ялна</a:t>
            </a:r>
            <a:r>
              <a:rPr lang="ru-RU" b="1" dirty="0" smtClean="0">
                <a:solidFill>
                  <a:srgbClr val="0070C0"/>
                </a:solidFill>
              </a:rPr>
              <a:t>. Дап1арар </a:t>
            </a:r>
            <a:r>
              <a:rPr lang="ru-RU" b="1" dirty="0" err="1" smtClean="0">
                <a:solidFill>
                  <a:srgbClr val="0070C0"/>
                </a:solidFill>
              </a:rPr>
              <a:t>регьятдиз</a:t>
            </a:r>
            <a:r>
              <a:rPr lang="ru-RU" b="1" dirty="0" smtClean="0">
                <a:solidFill>
                  <a:srgbClr val="0070C0"/>
                </a:solidFill>
              </a:rPr>
              <a:t> рик1инилай </a:t>
            </a:r>
            <a:r>
              <a:rPr lang="ru-RU" b="1" dirty="0" err="1" smtClean="0">
                <a:solidFill>
                  <a:srgbClr val="0070C0"/>
                </a:solidFill>
              </a:rPr>
              <a:t>алатна</a:t>
            </a:r>
            <a:r>
              <a:rPr lang="ru-RU" b="1" dirty="0" smtClean="0">
                <a:solidFill>
                  <a:srgbClr val="0070C0"/>
                </a:solidFill>
              </a:rPr>
              <a:t>, рак </a:t>
            </a:r>
            <a:r>
              <a:rPr lang="ru-RU" b="1" dirty="0" err="1" smtClean="0">
                <a:solidFill>
                  <a:srgbClr val="0070C0"/>
                </a:solidFill>
              </a:rPr>
              <a:t>ахъа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хьана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91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 err="1" smtClean="0">
                <a:solidFill>
                  <a:srgbClr val="FF0000"/>
                </a:solidFill>
              </a:rPr>
              <a:t>Къейдер</a:t>
            </a:r>
            <a:r>
              <a:rPr lang="ru-RU" sz="3600" b="1" dirty="0" smtClean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1.Сифте акур </a:t>
            </a:r>
            <a:r>
              <a:rPr lang="ru-RU" b="1" dirty="0" err="1" smtClean="0">
                <a:solidFill>
                  <a:srgbClr val="0070C0"/>
                </a:solidFill>
              </a:rPr>
              <a:t>гьи</a:t>
            </a:r>
            <a:r>
              <a:rPr lang="ru-RU" b="1" dirty="0" smtClean="0">
                <a:solidFill>
                  <a:srgbClr val="0070C0"/>
                </a:solidFill>
              </a:rPr>
              <a:t> кар хьайит1ани, </a:t>
            </a:r>
            <a:r>
              <a:rPr lang="ru-RU" b="1" dirty="0" err="1" smtClean="0">
                <a:solidFill>
                  <a:srgbClr val="0070C0"/>
                </a:solidFill>
              </a:rPr>
              <a:t>ам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четинди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хьиз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жеда</a:t>
            </a:r>
            <a:r>
              <a:rPr lang="ru-RU" b="1" dirty="0" smtClean="0">
                <a:solidFill>
                  <a:srgbClr val="0070C0"/>
                </a:solidFill>
              </a:rPr>
              <a:t>. </a:t>
            </a:r>
            <a:r>
              <a:rPr lang="ru-RU" b="1" dirty="0" err="1" smtClean="0">
                <a:solidFill>
                  <a:srgbClr val="0070C0"/>
                </a:solidFill>
              </a:rPr>
              <a:t>Гъиле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кьурла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ам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регьят-диз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кьилиз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акъатда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2.Алай </a:t>
            </a:r>
            <a:r>
              <a:rPr lang="ru-RU" b="1" dirty="0" err="1" smtClean="0">
                <a:solidFill>
                  <a:srgbClr val="0070C0"/>
                </a:solidFill>
              </a:rPr>
              <a:t>девирда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пачагьризни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чпин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патав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акьуллу</a:t>
            </a:r>
            <a:r>
              <a:rPr lang="ru-RU" b="1" dirty="0" smtClean="0">
                <a:solidFill>
                  <a:srgbClr val="0070C0"/>
                </a:solidFill>
              </a:rPr>
              <a:t>, кар </a:t>
            </a:r>
            <a:r>
              <a:rPr lang="ru-RU" b="1" dirty="0" err="1" smtClean="0">
                <a:solidFill>
                  <a:srgbClr val="0070C0"/>
                </a:solidFill>
              </a:rPr>
              <a:t>алакьдай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инсанар</a:t>
            </a:r>
            <a:r>
              <a:rPr lang="ru-RU" b="1" dirty="0" smtClean="0">
                <a:solidFill>
                  <a:srgbClr val="0070C0"/>
                </a:solidFill>
              </a:rPr>
              <a:t> к1анзава. </a:t>
            </a:r>
            <a:r>
              <a:rPr lang="ru-RU" b="1" dirty="0" err="1" smtClean="0">
                <a:solidFill>
                  <a:srgbClr val="0070C0"/>
                </a:solidFill>
              </a:rPr>
              <a:t>Гьабурни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девирдихъ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галаз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кам-камуна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аваз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физва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52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97463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    </a:t>
            </a:r>
          </a:p>
          <a:p>
            <a:pPr marL="0" indent="0">
              <a:buNone/>
            </a:pPr>
            <a:r>
              <a:rPr lang="ru-RU" dirty="0" err="1" smtClean="0"/>
              <a:t>Алай</a:t>
            </a:r>
            <a:r>
              <a:rPr lang="ru-RU" dirty="0" smtClean="0"/>
              <a:t> </a:t>
            </a:r>
            <a:r>
              <a:rPr lang="ru-RU" dirty="0" err="1" smtClean="0"/>
              <a:t>девирда</a:t>
            </a:r>
            <a:r>
              <a:rPr lang="ru-RU" dirty="0" smtClean="0"/>
              <a:t>, </a:t>
            </a:r>
            <a:r>
              <a:rPr lang="ru-RU" dirty="0" err="1" smtClean="0"/>
              <a:t>яни</a:t>
            </a:r>
            <a:r>
              <a:rPr lang="ru-RU" dirty="0" smtClean="0"/>
              <a:t> общество, техника </a:t>
            </a:r>
            <a:r>
              <a:rPr lang="ru-RU" dirty="0" err="1" smtClean="0"/>
              <a:t>вилик</a:t>
            </a:r>
            <a:r>
              <a:rPr lang="ru-RU" dirty="0" smtClean="0"/>
              <a:t>   </a:t>
            </a:r>
            <a:r>
              <a:rPr lang="ru-RU" dirty="0" err="1" smtClean="0"/>
              <a:t>физвай</a:t>
            </a:r>
            <a:r>
              <a:rPr lang="ru-RU" dirty="0" smtClean="0"/>
              <a:t> </a:t>
            </a:r>
            <a:r>
              <a:rPr lang="ru-RU" dirty="0" err="1" smtClean="0"/>
              <a:t>вахтунда</a:t>
            </a:r>
            <a:r>
              <a:rPr lang="ru-RU" dirty="0" smtClean="0"/>
              <a:t> </a:t>
            </a:r>
            <a:r>
              <a:rPr lang="ru-RU" dirty="0" err="1" smtClean="0"/>
              <a:t>уьмуьрдин</a:t>
            </a:r>
            <a:r>
              <a:rPr lang="ru-RU" dirty="0" smtClean="0"/>
              <a:t> </a:t>
            </a:r>
            <a:r>
              <a:rPr lang="ru-RU" dirty="0" err="1" smtClean="0"/>
              <a:t>вири</a:t>
            </a:r>
            <a:r>
              <a:rPr lang="ru-RU" dirty="0" smtClean="0"/>
              <a:t> </a:t>
            </a:r>
            <a:r>
              <a:rPr lang="ru-RU" dirty="0" err="1" smtClean="0"/>
              <a:t>хилера</a:t>
            </a:r>
            <a:r>
              <a:rPr lang="ru-RU" dirty="0" smtClean="0"/>
              <a:t>, гьак1ни </a:t>
            </a:r>
            <a:r>
              <a:rPr lang="ru-RU" dirty="0" err="1" smtClean="0"/>
              <a:t>образованида</a:t>
            </a:r>
            <a:r>
              <a:rPr lang="ru-RU" dirty="0" smtClean="0"/>
              <a:t> </a:t>
            </a:r>
            <a:r>
              <a:rPr lang="ru-RU" dirty="0" err="1" smtClean="0"/>
              <a:t>еке</a:t>
            </a:r>
            <a:r>
              <a:rPr lang="ru-RU" dirty="0" smtClean="0"/>
              <a:t> </a:t>
            </a:r>
            <a:r>
              <a:rPr lang="ru-RU" dirty="0" err="1" smtClean="0"/>
              <a:t>дегишвилер</a:t>
            </a:r>
            <a:r>
              <a:rPr lang="ru-RU" dirty="0" smtClean="0"/>
              <a:t> </a:t>
            </a:r>
            <a:r>
              <a:rPr lang="ru-RU" dirty="0" err="1" smtClean="0"/>
              <a:t>кьиле</a:t>
            </a:r>
            <a:r>
              <a:rPr lang="ru-RU" dirty="0" smtClean="0"/>
              <a:t> </a:t>
            </a:r>
            <a:r>
              <a:rPr lang="ru-RU" dirty="0" err="1" smtClean="0"/>
              <a:t>физва</a:t>
            </a:r>
            <a:r>
              <a:rPr lang="ru-RU" dirty="0" smtClean="0"/>
              <a:t>. И кар </a:t>
            </a:r>
            <a:r>
              <a:rPr lang="ru-RU" dirty="0" err="1" smtClean="0"/>
              <a:t>себеб</a:t>
            </a:r>
            <a:r>
              <a:rPr lang="ru-RU" dirty="0" smtClean="0"/>
              <a:t> </a:t>
            </a:r>
            <a:r>
              <a:rPr lang="ru-RU" dirty="0" err="1" smtClean="0"/>
              <a:t>яз</a:t>
            </a:r>
            <a:r>
              <a:rPr lang="ru-RU" dirty="0" smtClean="0"/>
              <a:t> </a:t>
            </a:r>
            <a:r>
              <a:rPr lang="ru-RU" dirty="0" smtClean="0"/>
              <a:t>ФГОС-</a:t>
            </a:r>
            <a:r>
              <a:rPr lang="ru-RU" dirty="0" smtClean="0"/>
              <a:t>дин</a:t>
            </a:r>
            <a:r>
              <a:rPr lang="ru-RU" dirty="0" smtClean="0"/>
              <a:t>, федеральный гьукуматдин </a:t>
            </a:r>
            <a:r>
              <a:rPr lang="ru-RU" dirty="0" err="1" smtClean="0"/>
              <a:t>образованидин</a:t>
            </a:r>
            <a:r>
              <a:rPr lang="ru-RU" dirty="0" smtClean="0"/>
              <a:t> </a:t>
            </a:r>
            <a:r>
              <a:rPr lang="ru-RU" dirty="0" err="1" smtClean="0"/>
              <a:t>уьлчмеяр</a:t>
            </a:r>
            <a:r>
              <a:rPr lang="ru-RU" dirty="0" smtClean="0"/>
              <a:t> </a:t>
            </a:r>
            <a:r>
              <a:rPr lang="ru-RU" dirty="0" err="1" smtClean="0"/>
              <a:t>мукьвал</a:t>
            </a:r>
            <a:r>
              <a:rPr lang="ru-RU" dirty="0" smtClean="0"/>
              <a:t> – </a:t>
            </a:r>
            <a:r>
              <a:rPr lang="ru-RU" dirty="0" err="1" smtClean="0"/>
              <a:t>мукьвал</a:t>
            </a:r>
            <a:r>
              <a:rPr lang="ru-RU" dirty="0" smtClean="0"/>
              <a:t> </a:t>
            </a:r>
            <a:r>
              <a:rPr lang="ru-RU" dirty="0" err="1" smtClean="0"/>
              <a:t>дегиш</a:t>
            </a:r>
            <a:r>
              <a:rPr lang="ru-RU" dirty="0" smtClean="0"/>
              <a:t> </a:t>
            </a:r>
            <a:r>
              <a:rPr lang="ru-RU" dirty="0" err="1" smtClean="0"/>
              <a:t>жезва</a:t>
            </a:r>
            <a:r>
              <a:rPr lang="ru-RU" dirty="0" smtClean="0"/>
              <a:t>. </a:t>
            </a:r>
            <a:r>
              <a:rPr lang="ru-RU" dirty="0" err="1" smtClean="0"/>
              <a:t>Алай</a:t>
            </a:r>
            <a:r>
              <a:rPr lang="ru-RU" dirty="0" smtClean="0"/>
              <a:t> </a:t>
            </a:r>
            <a:r>
              <a:rPr lang="ru-RU" dirty="0" err="1" smtClean="0"/>
              <a:t>вахтунда</a:t>
            </a:r>
            <a:r>
              <a:rPr lang="ru-RU" dirty="0" smtClean="0"/>
              <a:t> гьукуматдин </a:t>
            </a:r>
            <a:r>
              <a:rPr lang="ru-RU" dirty="0" err="1" smtClean="0"/>
              <a:t>уьлчмейрин</a:t>
            </a:r>
            <a:r>
              <a:rPr lang="ru-RU" dirty="0" smtClean="0"/>
              <a:t> 3- </a:t>
            </a:r>
            <a:r>
              <a:rPr lang="ru-RU" dirty="0" err="1" smtClean="0"/>
              <a:t>несилдин</a:t>
            </a:r>
            <a:r>
              <a:rPr lang="ru-RU" dirty="0" smtClean="0"/>
              <a:t> </a:t>
            </a:r>
            <a:r>
              <a:rPr lang="ru-RU" dirty="0" err="1" smtClean="0"/>
              <a:t>истемишунриз</a:t>
            </a:r>
            <a:r>
              <a:rPr lang="ru-RU" dirty="0" smtClean="0"/>
              <a:t> </a:t>
            </a:r>
            <a:r>
              <a:rPr lang="ru-RU" dirty="0" err="1" smtClean="0"/>
              <a:t>еке</a:t>
            </a:r>
            <a:r>
              <a:rPr lang="ru-RU" dirty="0" smtClean="0"/>
              <a:t> </a:t>
            </a:r>
            <a:r>
              <a:rPr lang="ru-RU" dirty="0" err="1" smtClean="0"/>
              <a:t>фикир</a:t>
            </a:r>
            <a:r>
              <a:rPr lang="ru-RU" dirty="0" smtClean="0"/>
              <a:t> </a:t>
            </a:r>
            <a:r>
              <a:rPr lang="ru-RU" dirty="0" err="1" smtClean="0"/>
              <a:t>гана</a:t>
            </a:r>
            <a:r>
              <a:rPr lang="ru-RU" dirty="0" smtClean="0"/>
              <a:t> к1анзава.  </a:t>
            </a:r>
            <a:r>
              <a:rPr lang="ru-RU" dirty="0" err="1" smtClean="0"/>
              <a:t>Ана</a:t>
            </a:r>
            <a:r>
              <a:rPr lang="ru-RU" dirty="0" smtClean="0"/>
              <a:t> </a:t>
            </a:r>
            <a:r>
              <a:rPr lang="ru-RU" dirty="0" err="1" smtClean="0"/>
              <a:t>кьилин</a:t>
            </a:r>
            <a:r>
              <a:rPr lang="ru-RU" dirty="0" smtClean="0"/>
              <a:t> </a:t>
            </a:r>
            <a:r>
              <a:rPr lang="ru-RU" dirty="0" err="1" smtClean="0"/>
              <a:t>чка</a:t>
            </a:r>
            <a:r>
              <a:rPr lang="ru-RU" dirty="0" smtClean="0"/>
              <a:t>  функциональный </a:t>
            </a:r>
            <a:r>
              <a:rPr lang="ru-RU" dirty="0" err="1" smtClean="0"/>
              <a:t>грамотностди</a:t>
            </a:r>
            <a:r>
              <a:rPr lang="ru-RU" dirty="0" smtClean="0"/>
              <a:t> </a:t>
            </a:r>
            <a:r>
              <a:rPr lang="ru-RU" dirty="0" err="1" smtClean="0"/>
              <a:t>кьазва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757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70" y="-171400"/>
            <a:ext cx="9137929" cy="6858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Вири</a:t>
            </a:r>
            <a:r>
              <a:rPr lang="ru-RU" dirty="0" smtClean="0"/>
              <a:t> </a:t>
            </a:r>
            <a:r>
              <a:rPr lang="ru-RU" dirty="0" err="1"/>
              <a:t>жуьрейрин</a:t>
            </a:r>
            <a:r>
              <a:rPr lang="ru-RU" dirty="0"/>
              <a:t> </a:t>
            </a:r>
            <a:r>
              <a:rPr lang="ru-RU" dirty="0" err="1"/>
              <a:t>бине</a:t>
            </a:r>
            <a:r>
              <a:rPr lang="ru-RU" dirty="0"/>
              <a:t> к1елунин </a:t>
            </a:r>
            <a:r>
              <a:rPr lang="ru-RU" dirty="0" err="1"/>
              <a:t>савадлувал</a:t>
            </a:r>
            <a:r>
              <a:rPr lang="ru-RU" dirty="0"/>
              <a:t> я. </a:t>
            </a:r>
            <a:r>
              <a:rPr lang="ru-RU" dirty="0" err="1"/>
              <a:t>Гьи</a:t>
            </a:r>
            <a:r>
              <a:rPr lang="ru-RU" dirty="0"/>
              <a:t> </a:t>
            </a:r>
            <a:r>
              <a:rPr lang="ru-RU" dirty="0" err="1"/>
              <a:t>хел</a:t>
            </a:r>
            <a:r>
              <a:rPr lang="ru-RU" dirty="0"/>
              <a:t> къачурт1ани, </a:t>
            </a:r>
            <a:r>
              <a:rPr lang="ru-RU" dirty="0" err="1"/>
              <a:t>ам</a:t>
            </a:r>
            <a:r>
              <a:rPr lang="ru-RU" dirty="0"/>
              <a:t> к1елунилай </a:t>
            </a:r>
            <a:r>
              <a:rPr lang="ru-RU" dirty="0" err="1"/>
              <a:t>башламишзава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 </a:t>
            </a:r>
            <a:r>
              <a:rPr lang="ru-RU" dirty="0" err="1"/>
              <a:t>ахтармишзава</a:t>
            </a:r>
            <a:r>
              <a:rPr lang="ru-RU" dirty="0"/>
              <a:t>. К1елунин </a:t>
            </a:r>
            <a:r>
              <a:rPr lang="ru-RU" dirty="0" err="1"/>
              <a:t>савадлувал</a:t>
            </a:r>
            <a:r>
              <a:rPr lang="ru-RU" dirty="0"/>
              <a:t> </a:t>
            </a:r>
            <a:r>
              <a:rPr lang="ru-RU" dirty="0" err="1"/>
              <a:t>ахтармишунихъ</a:t>
            </a:r>
            <a:r>
              <a:rPr lang="ru-RU" dirty="0"/>
              <a:t> </a:t>
            </a:r>
            <a:r>
              <a:rPr lang="ru-RU" dirty="0" err="1"/>
              <a:t>мад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метлеб</a:t>
            </a:r>
            <a:r>
              <a:rPr lang="ru-RU" dirty="0"/>
              <a:t> </a:t>
            </a:r>
            <a:r>
              <a:rPr lang="ru-RU" dirty="0" err="1"/>
              <a:t>ава</a:t>
            </a:r>
            <a:r>
              <a:rPr lang="ru-RU" dirty="0"/>
              <a:t>. </a:t>
            </a:r>
            <a:r>
              <a:rPr lang="ru-RU" dirty="0" err="1"/>
              <a:t>Фикир</a:t>
            </a:r>
            <a:r>
              <a:rPr lang="ru-RU" dirty="0"/>
              <a:t> </a:t>
            </a:r>
            <a:r>
              <a:rPr lang="ru-RU" dirty="0" err="1"/>
              <a:t>гайила</a:t>
            </a:r>
            <a:r>
              <a:rPr lang="ru-RU" dirty="0"/>
              <a:t>, техника </a:t>
            </a:r>
            <a:r>
              <a:rPr lang="ru-RU" dirty="0" err="1"/>
              <a:t>вилик</a:t>
            </a:r>
            <a:r>
              <a:rPr lang="ru-RU" dirty="0"/>
              <a:t> </a:t>
            </a:r>
            <a:r>
              <a:rPr lang="ru-RU" dirty="0" err="1"/>
              <a:t>финивай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акьалтзавай</a:t>
            </a:r>
            <a:r>
              <a:rPr lang="ru-RU" dirty="0"/>
              <a:t> </a:t>
            </a:r>
            <a:r>
              <a:rPr lang="ru-RU" dirty="0" err="1"/>
              <a:t>несил</a:t>
            </a:r>
            <a:r>
              <a:rPr lang="ru-RU" dirty="0"/>
              <a:t> художественный литература, учебный материал к1елунивай </a:t>
            </a:r>
            <a:r>
              <a:rPr lang="ru-RU" dirty="0" err="1"/>
              <a:t>яргъа</a:t>
            </a:r>
            <a:r>
              <a:rPr lang="ru-RU" dirty="0"/>
              <a:t> </a:t>
            </a:r>
            <a:r>
              <a:rPr lang="ru-RU" dirty="0" err="1"/>
              <a:t>жезва</a:t>
            </a:r>
            <a:r>
              <a:rPr lang="ru-RU" dirty="0"/>
              <a:t>. </a:t>
            </a:r>
            <a:r>
              <a:rPr lang="ru-RU" dirty="0" err="1"/>
              <a:t>Аялрив</a:t>
            </a:r>
            <a:r>
              <a:rPr lang="ru-RU" dirty="0"/>
              <a:t> </a:t>
            </a:r>
            <a:r>
              <a:rPr lang="ru-RU" dirty="0" err="1" smtClean="0"/>
              <a:t>Интернетдикай</a:t>
            </a:r>
            <a:r>
              <a:rPr lang="ru-RU" dirty="0" smtClean="0"/>
              <a:t> </a:t>
            </a:r>
            <a:r>
              <a:rPr lang="ru-RU" dirty="0" err="1"/>
              <a:t>менфят</a:t>
            </a:r>
            <a:r>
              <a:rPr lang="ru-RU" dirty="0"/>
              <a:t> </a:t>
            </a:r>
            <a:r>
              <a:rPr lang="ru-RU" dirty="0" err="1"/>
              <a:t>къачузва</a:t>
            </a:r>
            <a:r>
              <a:rPr lang="ru-RU" dirty="0"/>
              <a:t>, </a:t>
            </a:r>
            <a:r>
              <a:rPr lang="ru-RU" dirty="0" err="1" smtClean="0"/>
              <a:t>кьилив</a:t>
            </a:r>
            <a:r>
              <a:rPr lang="ru-RU" dirty="0"/>
              <a:t> </a:t>
            </a:r>
            <a:r>
              <a:rPr lang="ru-RU" dirty="0" err="1" smtClean="0"/>
              <a:t>фикир</a:t>
            </a:r>
            <a:r>
              <a:rPr lang="ru-RU" dirty="0" smtClean="0"/>
              <a:t> </a:t>
            </a:r>
            <a:r>
              <a:rPr lang="ru-RU" dirty="0" err="1" smtClean="0"/>
              <a:t>ийиз</a:t>
            </a:r>
            <a:r>
              <a:rPr lang="ru-RU" dirty="0" smtClean="0"/>
              <a:t> </a:t>
            </a:r>
            <a:r>
              <a:rPr lang="ru-RU" dirty="0" err="1" smtClean="0"/>
              <a:t>тазвач</a:t>
            </a:r>
            <a:r>
              <a:rPr lang="ru-RU" dirty="0" smtClean="0"/>
              <a:t>. </a:t>
            </a:r>
            <a:r>
              <a:rPr lang="ru-RU" dirty="0"/>
              <a:t>И кар </a:t>
            </a:r>
            <a:r>
              <a:rPr lang="ru-RU" dirty="0" err="1"/>
              <a:t>фикирда</a:t>
            </a:r>
            <a:r>
              <a:rPr lang="ru-RU" dirty="0"/>
              <a:t> </a:t>
            </a:r>
            <a:r>
              <a:rPr lang="ru-RU" dirty="0" err="1"/>
              <a:t>кьуна</a:t>
            </a:r>
            <a:r>
              <a:rPr lang="ru-RU" dirty="0"/>
              <a:t>, </a:t>
            </a:r>
            <a:r>
              <a:rPr lang="ru-RU" dirty="0" err="1"/>
              <a:t>муаллимди</a:t>
            </a:r>
            <a:r>
              <a:rPr lang="ru-RU" dirty="0"/>
              <a:t> </a:t>
            </a:r>
            <a:r>
              <a:rPr lang="ru-RU" dirty="0" err="1"/>
              <a:t>вичин</a:t>
            </a:r>
            <a:r>
              <a:rPr lang="ru-RU" dirty="0"/>
              <a:t> </a:t>
            </a:r>
            <a:r>
              <a:rPr lang="ru-RU" dirty="0" err="1"/>
              <a:t>чирвал</a:t>
            </a:r>
            <a:r>
              <a:rPr lang="ru-RU" dirty="0"/>
              <a:t>, </a:t>
            </a:r>
            <a:r>
              <a:rPr lang="ru-RU" dirty="0" err="1"/>
              <a:t>гьазурвал</a:t>
            </a:r>
            <a:r>
              <a:rPr lang="ru-RU" dirty="0"/>
              <a:t> </a:t>
            </a:r>
            <a:r>
              <a:rPr lang="ru-RU" dirty="0" err="1"/>
              <a:t>артухарна</a:t>
            </a:r>
            <a:r>
              <a:rPr lang="ru-RU" dirty="0"/>
              <a:t> к1анзава. </a:t>
            </a:r>
          </a:p>
        </p:txBody>
      </p:sp>
    </p:spTree>
    <p:extLst>
      <p:ext uri="{BB962C8B-B14F-4D97-AF65-F5344CB8AC3E}">
        <p14:creationId xmlns:p14="http://schemas.microsoft.com/office/powerpoint/2010/main" val="2415363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</a:t>
            </a:r>
          </a:p>
          <a:p>
            <a:pPr marL="0" indent="0">
              <a:buNone/>
            </a:pPr>
            <a:r>
              <a:rPr lang="ru-RU" dirty="0" err="1" smtClean="0"/>
              <a:t>Образованида</a:t>
            </a:r>
            <a:r>
              <a:rPr lang="ru-RU" dirty="0" smtClean="0"/>
              <a:t> </a:t>
            </a:r>
            <a:r>
              <a:rPr lang="ru-RU" dirty="0" err="1"/>
              <a:t>кьиле</a:t>
            </a:r>
            <a:r>
              <a:rPr lang="ru-RU" dirty="0"/>
              <a:t> </a:t>
            </a:r>
            <a:r>
              <a:rPr lang="ru-RU" dirty="0" err="1"/>
              <a:t>физвай</a:t>
            </a:r>
            <a:r>
              <a:rPr lang="ru-RU" dirty="0"/>
              <a:t> </a:t>
            </a:r>
            <a:r>
              <a:rPr lang="ru-RU" dirty="0" err="1"/>
              <a:t>вири</a:t>
            </a:r>
            <a:r>
              <a:rPr lang="ru-RU" dirty="0"/>
              <a:t> </a:t>
            </a:r>
            <a:r>
              <a:rPr lang="ru-RU" dirty="0" err="1"/>
              <a:t>дегишвилерай</a:t>
            </a:r>
            <a:r>
              <a:rPr lang="ru-RU" dirty="0"/>
              <a:t> </a:t>
            </a:r>
            <a:r>
              <a:rPr lang="ru-RU" dirty="0" err="1"/>
              <a:t>кьил</a:t>
            </a:r>
            <a:r>
              <a:rPr lang="ru-RU" dirty="0"/>
              <a:t> </a:t>
            </a:r>
            <a:r>
              <a:rPr lang="ru-RU" dirty="0" err="1"/>
              <a:t>акъудиз</a:t>
            </a:r>
            <a:r>
              <a:rPr lang="ru-RU" dirty="0"/>
              <a:t> </a:t>
            </a:r>
            <a:r>
              <a:rPr lang="ru-RU" dirty="0" err="1"/>
              <a:t>алахъна</a:t>
            </a:r>
            <a:r>
              <a:rPr lang="ru-RU" dirty="0"/>
              <a:t> к1анзава.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err="1" smtClean="0"/>
              <a:t>Ахпа</a:t>
            </a:r>
            <a:r>
              <a:rPr lang="ru-RU" dirty="0" smtClean="0"/>
              <a:t> </a:t>
            </a:r>
            <a:r>
              <a:rPr lang="ru-RU" dirty="0" err="1"/>
              <a:t>нубатда</a:t>
            </a:r>
            <a:r>
              <a:rPr lang="ru-RU" dirty="0"/>
              <a:t> </a:t>
            </a:r>
            <a:r>
              <a:rPr lang="ru-RU" dirty="0" err="1"/>
              <a:t>аялар</a:t>
            </a:r>
            <a:r>
              <a:rPr lang="ru-RU" dirty="0"/>
              <a:t> </a:t>
            </a:r>
            <a:r>
              <a:rPr lang="ru-RU" dirty="0" err="1"/>
              <a:t>школада</a:t>
            </a:r>
            <a:r>
              <a:rPr lang="ru-RU" dirty="0"/>
              <a:t> </a:t>
            </a:r>
            <a:r>
              <a:rPr lang="ru-RU" dirty="0" err="1"/>
              <a:t>вилик</a:t>
            </a:r>
            <a:r>
              <a:rPr lang="ru-RU" dirty="0"/>
              <a:t> </a:t>
            </a:r>
            <a:r>
              <a:rPr lang="ru-RU" dirty="0" err="1"/>
              <a:t>эцигнавай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гьар</a:t>
            </a:r>
            <a:r>
              <a:rPr lang="ru-RU" dirty="0" smtClean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месэладай</a:t>
            </a:r>
            <a:r>
              <a:rPr lang="ru-RU" dirty="0"/>
              <a:t> </a:t>
            </a:r>
            <a:r>
              <a:rPr lang="ru-RU" dirty="0" err="1"/>
              <a:t>кьил</a:t>
            </a:r>
            <a:r>
              <a:rPr lang="ru-RU" dirty="0"/>
              <a:t> </a:t>
            </a:r>
            <a:r>
              <a:rPr lang="ru-RU" dirty="0" err="1"/>
              <a:t>акъуддайди</a:t>
            </a:r>
            <a:r>
              <a:rPr lang="ru-RU" dirty="0"/>
              <a:t> </a:t>
            </a:r>
            <a:r>
              <a:rPr lang="ru-RU" dirty="0" err="1"/>
              <a:t>хьун</a:t>
            </a:r>
            <a:r>
              <a:rPr lang="ru-RU" dirty="0"/>
              <a:t> </a:t>
            </a:r>
            <a:r>
              <a:rPr lang="ru-RU" dirty="0" err="1"/>
              <a:t>чарасуз</a:t>
            </a:r>
            <a:r>
              <a:rPr lang="ru-RU" dirty="0"/>
              <a:t> я. </a:t>
            </a:r>
            <a:r>
              <a:rPr lang="ru-RU" dirty="0" err="1"/>
              <a:t>Гьеле</a:t>
            </a:r>
            <a:r>
              <a:rPr lang="ru-RU" dirty="0"/>
              <a:t> </a:t>
            </a:r>
            <a:r>
              <a:rPr lang="ru-RU" dirty="0" err="1"/>
              <a:t>школада</a:t>
            </a:r>
            <a:r>
              <a:rPr lang="ru-RU" dirty="0"/>
              <a:t> </a:t>
            </a:r>
            <a:r>
              <a:rPr lang="ru-RU" dirty="0" err="1"/>
              <a:t>амаз</a:t>
            </a:r>
            <a:r>
              <a:rPr lang="ru-RU" dirty="0"/>
              <a:t> </a:t>
            </a:r>
            <a:r>
              <a:rPr lang="ru-RU" dirty="0" err="1"/>
              <a:t>аялар</a:t>
            </a:r>
            <a:r>
              <a:rPr lang="ru-RU" dirty="0"/>
              <a:t> ц1ийи </a:t>
            </a:r>
            <a:r>
              <a:rPr lang="ru-RU" dirty="0" err="1"/>
              <a:t>уьмуьрдиз</a:t>
            </a:r>
            <a:r>
              <a:rPr lang="ru-RU" dirty="0"/>
              <a:t> </a:t>
            </a:r>
            <a:r>
              <a:rPr lang="ru-RU" dirty="0" err="1"/>
              <a:t>гьазурун</a:t>
            </a:r>
            <a:r>
              <a:rPr lang="ru-RU" dirty="0"/>
              <a:t> </a:t>
            </a:r>
            <a:r>
              <a:rPr lang="ru-RU" dirty="0" err="1"/>
              <a:t>меслят</a:t>
            </a:r>
            <a:r>
              <a:rPr lang="ru-RU" dirty="0"/>
              <a:t> </a:t>
            </a:r>
            <a:r>
              <a:rPr lang="ru-RU" dirty="0" err="1"/>
              <a:t>къалурзава</a:t>
            </a:r>
            <a:r>
              <a:rPr lang="ru-RU" dirty="0"/>
              <a:t>. </a:t>
            </a:r>
            <a:r>
              <a:rPr lang="ru-RU" dirty="0" err="1"/>
              <a:t>Школада</a:t>
            </a:r>
            <a:r>
              <a:rPr lang="ru-RU" dirty="0"/>
              <a:t> </a:t>
            </a:r>
            <a:r>
              <a:rPr lang="ru-RU" dirty="0" err="1"/>
              <a:t>къачур</a:t>
            </a:r>
            <a:r>
              <a:rPr lang="ru-RU" dirty="0"/>
              <a:t> </a:t>
            </a:r>
            <a:r>
              <a:rPr lang="ru-RU" dirty="0" err="1"/>
              <a:t>чирвилер</a:t>
            </a:r>
            <a:r>
              <a:rPr lang="ru-RU" dirty="0"/>
              <a:t> </a:t>
            </a:r>
            <a:r>
              <a:rPr lang="ru-RU" dirty="0" err="1" smtClean="0"/>
              <a:t>уьмуьрда</a:t>
            </a:r>
            <a:r>
              <a:rPr lang="ru-RU" dirty="0" smtClean="0"/>
              <a:t> </a:t>
            </a:r>
            <a:r>
              <a:rPr lang="ru-RU" dirty="0" err="1"/>
              <a:t>ишлемишиз</a:t>
            </a:r>
            <a:r>
              <a:rPr lang="ru-RU" dirty="0"/>
              <a:t> </a:t>
            </a:r>
            <a:r>
              <a:rPr lang="ru-RU" dirty="0" err="1"/>
              <a:t>чирун</a:t>
            </a:r>
            <a:r>
              <a:rPr lang="ru-RU" dirty="0"/>
              <a:t> </a:t>
            </a:r>
            <a:r>
              <a:rPr lang="ru-RU" dirty="0" err="1"/>
              <a:t>чарасуз</a:t>
            </a:r>
            <a:r>
              <a:rPr lang="ru-RU" dirty="0"/>
              <a:t> </a:t>
            </a:r>
            <a:r>
              <a:rPr lang="ru-RU" dirty="0" err="1"/>
              <a:t>тирди</a:t>
            </a:r>
            <a:r>
              <a:rPr lang="ru-RU" dirty="0"/>
              <a:t> </a:t>
            </a:r>
            <a:r>
              <a:rPr lang="ru-RU" dirty="0" err="1"/>
              <a:t>чаз</a:t>
            </a:r>
            <a:r>
              <a:rPr lang="ru-RU" dirty="0"/>
              <a:t> </a:t>
            </a:r>
            <a:r>
              <a:rPr lang="ru-RU" dirty="0" err="1"/>
              <a:t>аквазва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7394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51454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 Функциональный  </a:t>
            </a:r>
            <a:r>
              <a:rPr lang="ru-RU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грамотность 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лезги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ч1аланни 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литературадин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тарсара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»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5396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1160</Words>
  <Application>Microsoft Office PowerPoint</Application>
  <PresentationFormat>Экран (4:3)</PresentationFormat>
  <Paragraphs>108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Метлебар:</vt:lpstr>
      <vt:lpstr>Функциональный грамотностдин хилер: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 гъвеч1и шикилдай икьван  менфят къачуз жезва: </vt:lpstr>
      <vt:lpstr>2- тапшуругъ ( литературадай)</vt:lpstr>
      <vt:lpstr>Къейдер: </vt:lpstr>
      <vt:lpstr>Кьилин къейд: </vt:lpstr>
      <vt:lpstr>1. Тест</vt:lpstr>
      <vt:lpstr> 2.   Тест </vt:lpstr>
      <vt:lpstr>Мисалар </vt:lpstr>
      <vt:lpstr>Презентация PowerPoint</vt:lpstr>
      <vt:lpstr>Презентация PowerPoint</vt:lpstr>
      <vt:lpstr>Мухбиррин конкурс  </vt:lpstr>
      <vt:lpstr>Рефлексия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48</cp:revision>
  <dcterms:created xsi:type="dcterms:W3CDTF">2022-02-16T03:14:41Z</dcterms:created>
  <dcterms:modified xsi:type="dcterms:W3CDTF">2023-06-15T05:24:34Z</dcterms:modified>
</cp:coreProperties>
</file>